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56" r:id="rId3"/>
    <p:sldId id="257" r:id="rId4"/>
    <p:sldId id="258" r:id="rId5"/>
    <p:sldId id="259" r:id="rId6"/>
    <p:sldId id="274" r:id="rId7"/>
    <p:sldId id="275" r:id="rId8"/>
    <p:sldId id="262" r:id="rId9"/>
    <p:sldId id="263" r:id="rId10"/>
    <p:sldId id="264" r:id="rId11"/>
    <p:sldId id="265" r:id="rId12"/>
    <p:sldId id="266" r:id="rId13"/>
    <p:sldId id="276" r:id="rId14"/>
    <p:sldId id="277" r:id="rId15"/>
    <p:sldId id="271" r:id="rId16"/>
    <p:sldId id="272" r:id="rId17"/>
    <p:sldId id="267" r:id="rId18"/>
    <p:sldId id="268" r:id="rId19"/>
  </p:sldIdLst>
  <p:sldSz cx="9906000" cy="6858000" type="A4"/>
  <p:notesSz cx="6858000" cy="9144000"/>
  <p:embeddedFontLst>
    <p:embeddedFont>
      <p:font typeface="Arial Bold" panose="020B0704020202020204" pitchFamily="34" charset="0"/>
      <p:regular r:id="rId21"/>
      <p:bold r:id="rId22"/>
    </p:embeddedFont>
    <p:embeddedFont>
      <p:font typeface="Arimo Bold" panose="020B060007020508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20" d="100"/>
          <a:sy n="120" d="100"/>
        </p:scale>
        <p:origin x="10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719388" y="512763"/>
            <a:ext cx="37052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F4495F-D9F7-4027-A435-5881A12040D6}" type="datetime1">
              <a:rPr lang="en-US" altLang="ja-JP"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43800" y="6356349"/>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5A8F6-01AA-4364-8EFF-FDA0306A220D}" type="datetime1">
              <a:rPr lang="en-US" altLang="ja-JP"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43800" y="6356350"/>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65AE2-D3C2-4B69-9583-42A97B818555}" type="datetime1">
              <a:rPr lang="en-US" altLang="ja-JP"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20000" y="6356350"/>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955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822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3962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6555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9567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0092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4905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658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E2976-A1EB-4195-BB0C-989B2708CB93}" type="datetime1">
              <a:rPr lang="en-US" altLang="ja-JP"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43800" y="6372724"/>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5858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8182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976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04420-8EA3-4ADB-89A8-904C04B57232}" type="datetime1">
              <a:rPr lang="en-US" altLang="ja-JP"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543800" y="6356349"/>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75C14-AEAC-4266-8EFC-6119ACBB33F3}" type="datetime1">
              <a:rPr lang="en-US" altLang="ja-JP"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43800" y="6356350"/>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61CB65-9D32-461E-9B95-BE0F90E45248}" type="datetime1">
              <a:rPr lang="en-US" altLang="ja-JP" smtClean="0"/>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543800" y="6356349"/>
            <a:ext cx="2133600" cy="3651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185534-BEBA-4CCC-AFB3-B06170A05E37}" type="datetime1">
              <a:rPr lang="en-US" altLang="ja-JP" smtClean="0"/>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543800" y="6356350"/>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AB5BD-8244-4E49-A390-8CBBB75D4BC0}" type="datetime1">
              <a:rPr lang="en-US" altLang="ja-JP" smtClean="0"/>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543800" y="6356350"/>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850FC-C4DD-4F73-A679-48D040C43EFC}" type="datetime1">
              <a:rPr lang="en-US" altLang="ja-JP"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43800" y="6389858"/>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B9956E-EB6C-46F0-87BF-3F6FA2A88FEA}" type="datetime1">
              <a:rPr lang="en-US" altLang="ja-JP"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543800" y="6356350"/>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F5A7F-E106-4011-A00F-51BFEE995B31}" type="datetime1">
              <a:rPr lang="en-US" altLang="ja-JP" smtClean="0"/>
              <a:t>12/13/2024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90447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8.svg"/><Relationship Id="rId11"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png"/><Relationship Id="rId9"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png"/><Relationship Id="rId7"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60.png"/><Relationship Id="rId11" Type="http://schemas.openxmlformats.org/officeDocument/2006/relationships/image" Target="../media/image48.svg"/><Relationship Id="rId5" Type="http://schemas.openxmlformats.org/officeDocument/2006/relationships/image" Target="../media/image59.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svg"/><Relationship Id="rId12"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6.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3.jpeg"/><Relationship Id="rId3" Type="http://schemas.openxmlformats.org/officeDocument/2006/relationships/image" Target="../media/image1.png"/><Relationship Id="rId7" Type="http://schemas.openxmlformats.org/officeDocument/2006/relationships/image" Target="../media/image39.png"/><Relationship Id="rId12" Type="http://schemas.openxmlformats.org/officeDocument/2006/relationships/image" Target="../media/image4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grpSp>
        <p:nvGrpSpPr>
          <p:cNvPr id="4" name="Group 4"/>
          <p:cNvGrpSpPr/>
          <p:nvPr/>
        </p:nvGrpSpPr>
        <p:grpSpPr>
          <a:xfrm>
            <a:off x="1272471" y="3303639"/>
            <a:ext cx="7527399" cy="717900"/>
            <a:chOff x="0" y="0"/>
            <a:chExt cx="10036532" cy="957200"/>
          </a:xfrm>
        </p:grpSpPr>
        <p:sp>
          <p:nvSpPr>
            <p:cNvPr id="5" name="Freeform 5"/>
            <p:cNvSpPr/>
            <p:nvPr/>
          </p:nvSpPr>
          <p:spPr>
            <a:xfrm>
              <a:off x="0" y="0"/>
              <a:ext cx="10036556" cy="957199"/>
            </a:xfrm>
            <a:custGeom>
              <a:avLst/>
              <a:gdLst/>
              <a:ahLst/>
              <a:cxnLst/>
              <a:rect l="l" t="t" r="r" b="b"/>
              <a:pathLst>
                <a:path w="10036556" h="957199">
                  <a:moveTo>
                    <a:pt x="0" y="0"/>
                  </a:moveTo>
                  <a:lnTo>
                    <a:pt x="10036556" y="0"/>
                  </a:lnTo>
                  <a:lnTo>
                    <a:pt x="10036556" y="957199"/>
                  </a:lnTo>
                  <a:lnTo>
                    <a:pt x="0" y="957199"/>
                  </a:lnTo>
                  <a:close/>
                </a:path>
              </a:pathLst>
            </a:custGeom>
            <a:solidFill>
              <a:srgbClr val="1F97D5"/>
            </a:solidFill>
          </p:spPr>
        </p:sp>
        <p:sp>
          <p:nvSpPr>
            <p:cNvPr id="6" name="TextBox 6"/>
            <p:cNvSpPr txBox="1"/>
            <p:nvPr/>
          </p:nvSpPr>
          <p:spPr>
            <a:xfrm>
              <a:off x="0" y="-28575"/>
              <a:ext cx="10036532" cy="985775"/>
            </a:xfrm>
            <a:prstGeom prst="rect">
              <a:avLst/>
            </a:prstGeom>
          </p:spPr>
          <p:txBody>
            <a:bodyPr lIns="50800" tIns="50800" rIns="50800" bIns="50800" rtlCol="0" anchor="t"/>
            <a:lstStyle/>
            <a:p>
              <a:pPr algn="ctr">
                <a:lnSpc>
                  <a:spcPts val="3840"/>
                </a:lnSpc>
              </a:pPr>
              <a:r>
                <a:rPr lang="en-US" sz="3200" b="1">
                  <a:solidFill>
                    <a:srgbClr val="FFFFFF"/>
                  </a:solidFill>
                  <a:latin typeface="Arimo Bold"/>
                  <a:ea typeface="Arimo Bold"/>
                  <a:cs typeface="Arimo Bold"/>
                  <a:sym typeface="Arimo Bold"/>
                </a:rPr>
                <a:t>エアリーフレッシャーズクラウド</a:t>
              </a:r>
            </a:p>
          </p:txBody>
        </p:sp>
      </p:grpSp>
      <p:sp>
        <p:nvSpPr>
          <p:cNvPr id="7" name="TextBox 7"/>
          <p:cNvSpPr txBox="1"/>
          <p:nvPr/>
        </p:nvSpPr>
        <p:spPr>
          <a:xfrm>
            <a:off x="101257" y="4458867"/>
            <a:ext cx="9723150" cy="371475"/>
          </a:xfrm>
          <a:prstGeom prst="rect">
            <a:avLst/>
          </a:prstGeom>
        </p:spPr>
        <p:txBody>
          <a:bodyPr lIns="0" tIns="0" rIns="0" bIns="0" rtlCol="0" anchor="t">
            <a:spAutoFit/>
          </a:bodyPr>
          <a:lstStyle/>
          <a:p>
            <a:pPr algn="ctr">
              <a:lnSpc>
                <a:spcPts val="2879"/>
              </a:lnSpc>
            </a:pPr>
            <a:r>
              <a:rPr lang="en-US" sz="2400" b="1" dirty="0">
                <a:solidFill>
                  <a:srgbClr val="1F97D5"/>
                </a:solidFill>
                <a:latin typeface="Arimo Bold"/>
                <a:ea typeface="Arimo Bold"/>
                <a:cs typeface="Arimo Bold"/>
                <a:sym typeface="Arimo Bold"/>
              </a:rPr>
              <a:t>学生向け説明資料</a:t>
            </a:r>
          </a:p>
        </p:txBody>
      </p:sp>
      <p:sp>
        <p:nvSpPr>
          <p:cNvPr id="8" name="AutoShape 8"/>
          <p:cNvSpPr/>
          <p:nvPr/>
        </p:nvSpPr>
        <p:spPr>
          <a:xfrm rot="3758">
            <a:off x="597461" y="4991139"/>
            <a:ext cx="8711030" cy="0"/>
          </a:xfrm>
          <a:prstGeom prst="line">
            <a:avLst/>
          </a:prstGeom>
          <a:ln w="9525" cap="rnd">
            <a:solidFill>
              <a:srgbClr val="1F97D5"/>
            </a:solidFill>
            <a:prstDash val="solid"/>
            <a:headEnd type="none" w="sm" len="sm"/>
            <a:tailEnd type="none" w="sm" len="sm"/>
          </a:ln>
        </p:spPr>
      </p:sp>
      <p:sp>
        <p:nvSpPr>
          <p:cNvPr id="9" name="TextBox 9"/>
          <p:cNvSpPr txBox="1"/>
          <p:nvPr/>
        </p:nvSpPr>
        <p:spPr>
          <a:xfrm>
            <a:off x="3310875" y="6525875"/>
            <a:ext cx="3697050" cy="197575"/>
          </a:xfrm>
          <a:prstGeom prst="rect">
            <a:avLst/>
          </a:prstGeom>
        </p:spPr>
        <p:txBody>
          <a:bodyPr lIns="0" tIns="0" rIns="0" bIns="0" rtlCol="0" anchor="t">
            <a:spAutoFit/>
          </a:bodyPr>
          <a:lstStyle/>
          <a:p>
            <a:pPr algn="ctr">
              <a:lnSpc>
                <a:spcPts val="1260"/>
              </a:lnSpc>
            </a:pPr>
            <a:r>
              <a:rPr lang="en-US" sz="1050">
                <a:solidFill>
                  <a:srgbClr val="404040"/>
                </a:solidFill>
                <a:latin typeface="Arial"/>
                <a:ea typeface="Arial"/>
                <a:cs typeface="Arial"/>
                <a:sym typeface="Arial"/>
              </a:rPr>
              <a:t>Copyright © EDGE, Inc. All rights reserved.</a:t>
            </a:r>
          </a:p>
        </p:txBody>
      </p:sp>
      <p:grpSp>
        <p:nvGrpSpPr>
          <p:cNvPr id="10" name="Group 10"/>
          <p:cNvGrpSpPr/>
          <p:nvPr/>
        </p:nvGrpSpPr>
        <p:grpSpPr>
          <a:xfrm>
            <a:off x="1272471" y="1233572"/>
            <a:ext cx="7527399" cy="1999175"/>
            <a:chOff x="0" y="0"/>
            <a:chExt cx="10036532" cy="2665567"/>
          </a:xfrm>
        </p:grpSpPr>
        <p:sp>
          <p:nvSpPr>
            <p:cNvPr id="11" name="Freeform 11"/>
            <p:cNvSpPr/>
            <p:nvPr/>
          </p:nvSpPr>
          <p:spPr>
            <a:xfrm>
              <a:off x="0" y="0"/>
              <a:ext cx="10036556" cy="2665603"/>
            </a:xfrm>
            <a:custGeom>
              <a:avLst/>
              <a:gdLst/>
              <a:ahLst/>
              <a:cxnLst/>
              <a:rect l="l" t="t" r="r" b="b"/>
              <a:pathLst>
                <a:path w="10036556" h="2665603">
                  <a:moveTo>
                    <a:pt x="0" y="0"/>
                  </a:moveTo>
                  <a:lnTo>
                    <a:pt x="10036556" y="0"/>
                  </a:lnTo>
                  <a:lnTo>
                    <a:pt x="10036556" y="2665603"/>
                  </a:lnTo>
                  <a:lnTo>
                    <a:pt x="0" y="2665603"/>
                  </a:lnTo>
                  <a:close/>
                </a:path>
              </a:pathLst>
            </a:custGeom>
            <a:solidFill>
              <a:srgbClr val="1D97D6"/>
            </a:solidFill>
          </p:spPr>
        </p:sp>
      </p:grpSp>
      <p:sp>
        <p:nvSpPr>
          <p:cNvPr id="12" name="Freeform 12"/>
          <p:cNvSpPr/>
          <p:nvPr/>
        </p:nvSpPr>
        <p:spPr>
          <a:xfrm>
            <a:off x="2339499" y="1600861"/>
            <a:ext cx="5393343" cy="1396837"/>
          </a:xfrm>
          <a:custGeom>
            <a:avLst/>
            <a:gdLst/>
            <a:ahLst/>
            <a:cxnLst/>
            <a:rect l="l" t="t" r="r" b="b"/>
            <a:pathLst>
              <a:path w="5393343" h="1396837">
                <a:moveTo>
                  <a:pt x="0" y="0"/>
                </a:moveTo>
                <a:lnTo>
                  <a:pt x="5393343" y="0"/>
                </a:lnTo>
                <a:lnTo>
                  <a:pt x="5393343" y="1396837"/>
                </a:lnTo>
                <a:lnTo>
                  <a:pt x="0" y="1396837"/>
                </a:lnTo>
                <a:lnTo>
                  <a:pt x="0" y="0"/>
                </a:lnTo>
                <a:close/>
              </a:path>
            </a:pathLst>
          </a:custGeom>
          <a:blipFill>
            <a:blip r:embed="rId5"/>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5" name="Freeform 5"/>
          <p:cNvSpPr/>
          <p:nvPr/>
        </p:nvSpPr>
        <p:spPr>
          <a:xfrm>
            <a:off x="1205611" y="2658532"/>
            <a:ext cx="1974977" cy="3615354"/>
          </a:xfrm>
          <a:custGeom>
            <a:avLst/>
            <a:gdLst/>
            <a:ahLst/>
            <a:cxnLst/>
            <a:rect l="l" t="t" r="r" b="b"/>
            <a:pathLst>
              <a:path w="1974977" h="3615354">
                <a:moveTo>
                  <a:pt x="0" y="0"/>
                </a:moveTo>
                <a:lnTo>
                  <a:pt x="1974977" y="0"/>
                </a:lnTo>
                <a:lnTo>
                  <a:pt x="1974977" y="3615354"/>
                </a:lnTo>
                <a:lnTo>
                  <a:pt x="0" y="3615354"/>
                </a:lnTo>
                <a:lnTo>
                  <a:pt x="0" y="0"/>
                </a:lnTo>
                <a:close/>
              </a:path>
            </a:pathLst>
          </a:custGeom>
          <a:blipFill>
            <a:blip r:embed="rId5"/>
            <a:stretch>
              <a:fillRect l="-883" t="-6340" b="-17044"/>
            </a:stretch>
          </a:blipFill>
          <a:ln w="9525" cap="sq">
            <a:solidFill>
              <a:srgbClr val="000000"/>
            </a:solidFill>
            <a:prstDash val="solid"/>
            <a:miter/>
          </a:ln>
        </p:spPr>
      </p:sp>
      <p:grpSp>
        <p:nvGrpSpPr>
          <p:cNvPr id="6" name="Group 6"/>
          <p:cNvGrpSpPr/>
          <p:nvPr/>
        </p:nvGrpSpPr>
        <p:grpSpPr>
          <a:xfrm>
            <a:off x="1290214" y="5876562"/>
            <a:ext cx="1805769" cy="324555"/>
            <a:chOff x="0" y="-28575"/>
            <a:chExt cx="713390" cy="128220"/>
          </a:xfrm>
        </p:grpSpPr>
        <p:sp>
          <p:nvSpPr>
            <p:cNvPr id="7" name="Freeform 7"/>
            <p:cNvSpPr/>
            <p:nvPr/>
          </p:nvSpPr>
          <p:spPr>
            <a:xfrm>
              <a:off x="0" y="0"/>
              <a:ext cx="713390" cy="99645"/>
            </a:xfrm>
            <a:custGeom>
              <a:avLst/>
              <a:gdLst/>
              <a:ahLst/>
              <a:cxnLst/>
              <a:rect l="l" t="t" r="r" b="b"/>
              <a:pathLst>
                <a:path w="713390" h="99645">
                  <a:moveTo>
                    <a:pt x="0" y="0"/>
                  </a:moveTo>
                  <a:lnTo>
                    <a:pt x="713390" y="0"/>
                  </a:lnTo>
                  <a:lnTo>
                    <a:pt x="713390" y="99645"/>
                  </a:lnTo>
                  <a:lnTo>
                    <a:pt x="0" y="99645"/>
                  </a:lnTo>
                  <a:close/>
                </a:path>
              </a:pathLst>
            </a:custGeom>
            <a:solidFill>
              <a:srgbClr val="000000">
                <a:alpha val="0"/>
              </a:srgbClr>
            </a:solidFill>
            <a:ln w="38100" cap="sq">
              <a:solidFill>
                <a:srgbClr val="FF0000"/>
              </a:solidFill>
              <a:prstDash val="solid"/>
              <a:miter/>
            </a:ln>
          </p:spPr>
        </p:sp>
        <p:sp>
          <p:nvSpPr>
            <p:cNvPr id="8" name="TextBox 8"/>
            <p:cNvSpPr txBox="1"/>
            <p:nvPr/>
          </p:nvSpPr>
          <p:spPr>
            <a:xfrm>
              <a:off x="0" y="-28575"/>
              <a:ext cx="713390" cy="128220"/>
            </a:xfrm>
            <a:prstGeom prst="rect">
              <a:avLst/>
            </a:prstGeom>
          </p:spPr>
          <p:txBody>
            <a:bodyPr lIns="50800" tIns="50800" rIns="50800" bIns="50800" rtlCol="0" anchor="ctr"/>
            <a:lstStyle/>
            <a:p>
              <a:pPr algn="ctr">
                <a:lnSpc>
                  <a:spcPts val="1679"/>
                </a:lnSpc>
              </a:pPr>
              <a:endParaRPr/>
            </a:p>
          </p:txBody>
        </p:sp>
      </p:grpSp>
      <p:sp>
        <p:nvSpPr>
          <p:cNvPr id="9" name="AutoShape 9"/>
          <p:cNvSpPr/>
          <p:nvPr/>
        </p:nvSpPr>
        <p:spPr>
          <a:xfrm>
            <a:off x="4924424" y="666259"/>
            <a:ext cx="0" cy="5733197"/>
          </a:xfrm>
          <a:prstGeom prst="line">
            <a:avLst/>
          </a:prstGeom>
          <a:ln w="9525" cap="flat">
            <a:solidFill>
              <a:srgbClr val="1F97D5"/>
            </a:solidFill>
            <a:prstDash val="sysDot"/>
            <a:headEnd type="none" w="sm" len="sm"/>
            <a:tailEnd type="none" w="sm" len="sm"/>
          </a:ln>
        </p:spPr>
      </p:sp>
      <p:sp>
        <p:nvSpPr>
          <p:cNvPr id="10" name="Freeform 10"/>
          <p:cNvSpPr/>
          <p:nvPr/>
        </p:nvSpPr>
        <p:spPr>
          <a:xfrm>
            <a:off x="5872963" y="2685983"/>
            <a:ext cx="2020738" cy="3552021"/>
          </a:xfrm>
          <a:custGeom>
            <a:avLst/>
            <a:gdLst/>
            <a:ahLst/>
            <a:cxnLst/>
            <a:rect l="l" t="t" r="r" b="b"/>
            <a:pathLst>
              <a:path w="2020738" h="3552021">
                <a:moveTo>
                  <a:pt x="0" y="0"/>
                </a:moveTo>
                <a:lnTo>
                  <a:pt x="2020738" y="0"/>
                </a:lnTo>
                <a:lnTo>
                  <a:pt x="2020738" y="3552021"/>
                </a:lnTo>
                <a:lnTo>
                  <a:pt x="0" y="3552021"/>
                </a:lnTo>
                <a:lnTo>
                  <a:pt x="0" y="0"/>
                </a:lnTo>
                <a:close/>
              </a:path>
            </a:pathLst>
          </a:custGeom>
          <a:blipFill>
            <a:blip r:embed="rId6"/>
            <a:stretch>
              <a:fillRect t="-7391" b="-19978"/>
            </a:stretch>
          </a:blipFill>
          <a:ln w="9525" cap="sq">
            <a:solidFill>
              <a:srgbClr val="000000"/>
            </a:solidFill>
            <a:prstDash val="solid"/>
            <a:miter/>
          </a:ln>
        </p:spPr>
      </p:sp>
      <p:sp>
        <p:nvSpPr>
          <p:cNvPr id="11" name="TextBox 11"/>
          <p:cNvSpPr txBox="1"/>
          <p:nvPr/>
        </p:nvSpPr>
        <p:spPr>
          <a:xfrm>
            <a:off x="211311" y="1900632"/>
            <a:ext cx="4690408" cy="491160"/>
          </a:xfrm>
          <a:prstGeom prst="rect">
            <a:avLst/>
          </a:prstGeom>
        </p:spPr>
        <p:txBody>
          <a:bodyPr wrap="square" lIns="0" tIns="0" rIns="0" bIns="0" rtlCol="0" anchor="t">
            <a:spAutoFit/>
          </a:bodyPr>
          <a:lstStyle/>
          <a:p>
            <a:pPr algn="l">
              <a:lnSpc>
                <a:spcPct val="120000"/>
              </a:lnSpc>
              <a:spcBef>
                <a:spcPct val="0"/>
              </a:spcBef>
            </a:pPr>
            <a:r>
              <a:rPr lang="en-US" sz="1399" dirty="0">
                <a:solidFill>
                  <a:srgbClr val="000000"/>
                </a:solidFill>
                <a:latin typeface="Arial"/>
                <a:ea typeface="Arial"/>
                <a:cs typeface="Arial"/>
                <a:sym typeface="Arial"/>
              </a:rPr>
              <a:t>内容を確認したら『</a:t>
            </a:r>
            <a:r>
              <a:rPr lang="en-US" sz="1399" b="1" dirty="0">
                <a:solidFill>
                  <a:srgbClr val="000000"/>
                </a:solidFill>
                <a:latin typeface="Arial"/>
                <a:ea typeface="Arial"/>
                <a:cs typeface="Arial"/>
                <a:sym typeface="Arial"/>
              </a:rPr>
              <a:t>確認しました</a:t>
            </a:r>
            <a:r>
              <a:rPr lang="en-US" sz="1399" dirty="0">
                <a:solidFill>
                  <a:srgbClr val="000000"/>
                </a:solidFill>
                <a:latin typeface="Arial"/>
                <a:ea typeface="Arial"/>
                <a:cs typeface="Arial"/>
                <a:sym typeface="Arial"/>
              </a:rPr>
              <a:t>』をタップしましょう。人事に確認したことをお知らせします。</a:t>
            </a:r>
          </a:p>
        </p:txBody>
      </p:sp>
      <p:sp>
        <p:nvSpPr>
          <p:cNvPr id="13" name="TextBox 13"/>
          <p:cNvSpPr txBox="1"/>
          <p:nvPr/>
        </p:nvSpPr>
        <p:spPr>
          <a:xfrm>
            <a:off x="3310875" y="6525875"/>
            <a:ext cx="3697050" cy="197575"/>
          </a:xfrm>
          <a:prstGeom prst="rect">
            <a:avLst/>
          </a:prstGeom>
        </p:spPr>
        <p:txBody>
          <a:bodyPr lIns="0" tIns="0" rIns="0" bIns="0" rtlCol="0" anchor="t">
            <a:spAutoFit/>
          </a:bodyPr>
          <a:lstStyle/>
          <a:p>
            <a:pPr algn="ctr">
              <a:lnSpc>
                <a:spcPts val="1439"/>
              </a:lnSpc>
            </a:pPr>
            <a:r>
              <a:rPr lang="en-US" sz="1200">
                <a:solidFill>
                  <a:srgbClr val="000000"/>
                </a:solidFill>
                <a:latin typeface="Arial"/>
                <a:ea typeface="Arial"/>
                <a:cs typeface="Arial"/>
                <a:sym typeface="Arial"/>
              </a:rPr>
              <a:t>Copyright © EDGE, Inc. All rights reserved.</a:t>
            </a:r>
          </a:p>
        </p:txBody>
      </p:sp>
      <p:sp>
        <p:nvSpPr>
          <p:cNvPr id="14" name="TextBox 14"/>
          <p:cNvSpPr txBox="1"/>
          <p:nvPr/>
        </p:nvSpPr>
        <p:spPr>
          <a:xfrm>
            <a:off x="337623" y="213292"/>
            <a:ext cx="3110095" cy="345672"/>
          </a:xfrm>
          <a:prstGeom prst="rect">
            <a:avLst/>
          </a:prstGeom>
        </p:spPr>
        <p:txBody>
          <a:bodyPr wrap="square" lIns="0" tIns="0" rIns="0" bIns="0" rtlCol="0" anchor="t">
            <a:spAutoFit/>
          </a:bodyPr>
          <a:lstStyle/>
          <a:p>
            <a:pPr algn="l">
              <a:lnSpc>
                <a:spcPts val="2879"/>
              </a:lnSpc>
              <a:spcBef>
                <a:spcPct val="0"/>
              </a:spcBef>
            </a:pPr>
            <a:r>
              <a:rPr lang="en-US" sz="2399" b="1" dirty="0">
                <a:solidFill>
                  <a:srgbClr val="1F97D5"/>
                </a:solidFill>
                <a:latin typeface="Arial Bold"/>
                <a:ea typeface="Arial Bold"/>
                <a:cs typeface="Arial Bold"/>
                <a:sym typeface="Arial Bold"/>
              </a:rPr>
              <a:t>おしらせ、アンケート</a:t>
            </a:r>
          </a:p>
        </p:txBody>
      </p:sp>
      <p:sp>
        <p:nvSpPr>
          <p:cNvPr id="15" name="TextBox 15"/>
          <p:cNvSpPr txBox="1"/>
          <p:nvPr/>
        </p:nvSpPr>
        <p:spPr>
          <a:xfrm>
            <a:off x="234017" y="1087143"/>
            <a:ext cx="4471977" cy="749564"/>
          </a:xfrm>
          <a:prstGeom prst="rect">
            <a:avLst/>
          </a:prstGeom>
        </p:spPr>
        <p:txBody>
          <a:bodyPr lIns="0" tIns="0" rIns="0" bIns="0" rtlCol="0" anchor="t">
            <a:spAutoFit/>
          </a:bodyPr>
          <a:lstStyle/>
          <a:p>
            <a:pPr algn="l">
              <a:lnSpc>
                <a:spcPct val="120000"/>
              </a:lnSpc>
            </a:pPr>
            <a:r>
              <a:rPr lang="en-US" sz="1399" dirty="0">
                <a:solidFill>
                  <a:srgbClr val="000000"/>
                </a:solidFill>
                <a:latin typeface="Arial"/>
                <a:ea typeface="Arial"/>
                <a:cs typeface="Arial"/>
                <a:sym typeface="Arial"/>
              </a:rPr>
              <a:t>人事からの連絡事項を掲載します。</a:t>
            </a:r>
          </a:p>
          <a:p>
            <a:pPr algn="l">
              <a:lnSpc>
                <a:spcPct val="120000"/>
              </a:lnSpc>
              <a:spcBef>
                <a:spcPct val="0"/>
              </a:spcBef>
            </a:pPr>
            <a:r>
              <a:rPr lang="en-US" sz="1399" dirty="0">
                <a:solidFill>
                  <a:srgbClr val="000000"/>
                </a:solidFill>
                <a:latin typeface="Arial"/>
                <a:ea typeface="Arial"/>
                <a:cs typeface="Arial"/>
                <a:sym typeface="Arial"/>
              </a:rPr>
              <a:t>プッシュ通知やメールでもお知らせされますので、必ず確認してください。</a:t>
            </a:r>
          </a:p>
        </p:txBody>
      </p:sp>
      <p:sp>
        <p:nvSpPr>
          <p:cNvPr id="16" name="TextBox 16"/>
          <p:cNvSpPr txBox="1"/>
          <p:nvPr/>
        </p:nvSpPr>
        <p:spPr>
          <a:xfrm>
            <a:off x="234017" y="738588"/>
            <a:ext cx="1080716" cy="276225"/>
          </a:xfrm>
          <a:prstGeom prst="rect">
            <a:avLst/>
          </a:prstGeom>
        </p:spPr>
        <p:txBody>
          <a:bodyPr lIns="0" tIns="0" rIns="0" bIns="0" rtlCol="0" anchor="t">
            <a:spAutoFit/>
          </a:bodyPr>
          <a:lstStyle/>
          <a:p>
            <a:pPr algn="l">
              <a:lnSpc>
                <a:spcPts val="1919"/>
              </a:lnSpc>
              <a:spcBef>
                <a:spcPct val="0"/>
              </a:spcBef>
            </a:pPr>
            <a:r>
              <a:rPr lang="en-US" sz="1599" b="1" dirty="0">
                <a:solidFill>
                  <a:srgbClr val="1F97D5"/>
                </a:solidFill>
                <a:latin typeface="Arial Bold"/>
                <a:ea typeface="Arial Bold"/>
                <a:cs typeface="Arial Bold"/>
                <a:sym typeface="Arial Bold"/>
              </a:rPr>
              <a:t>▼おしらせ</a:t>
            </a:r>
          </a:p>
        </p:txBody>
      </p:sp>
      <p:sp>
        <p:nvSpPr>
          <p:cNvPr id="17" name="TextBox 17"/>
          <p:cNvSpPr txBox="1"/>
          <p:nvPr/>
        </p:nvSpPr>
        <p:spPr>
          <a:xfrm>
            <a:off x="5113038" y="759763"/>
            <a:ext cx="1219051" cy="276225"/>
          </a:xfrm>
          <a:prstGeom prst="rect">
            <a:avLst/>
          </a:prstGeom>
        </p:spPr>
        <p:txBody>
          <a:bodyPr lIns="0" tIns="0" rIns="0" bIns="0" rtlCol="0" anchor="t">
            <a:spAutoFit/>
          </a:bodyPr>
          <a:lstStyle/>
          <a:p>
            <a:pPr algn="ctr">
              <a:lnSpc>
                <a:spcPts val="1919"/>
              </a:lnSpc>
              <a:spcBef>
                <a:spcPct val="0"/>
              </a:spcBef>
            </a:pPr>
            <a:r>
              <a:rPr lang="en-US" sz="1599" b="1" dirty="0">
                <a:solidFill>
                  <a:srgbClr val="1F97D5"/>
                </a:solidFill>
                <a:latin typeface="Arial Bold"/>
                <a:ea typeface="Arial Bold"/>
                <a:cs typeface="Arial Bold"/>
                <a:sym typeface="Arial Bold"/>
              </a:rPr>
              <a:t>▼アンケート</a:t>
            </a:r>
          </a:p>
        </p:txBody>
      </p:sp>
      <p:sp>
        <p:nvSpPr>
          <p:cNvPr id="18" name="TextBox 18"/>
          <p:cNvSpPr txBox="1"/>
          <p:nvPr/>
        </p:nvSpPr>
        <p:spPr>
          <a:xfrm>
            <a:off x="5106409" y="1142488"/>
            <a:ext cx="2900110" cy="238125"/>
          </a:xfrm>
          <a:prstGeom prst="rect">
            <a:avLst/>
          </a:prstGeom>
        </p:spPr>
        <p:txBody>
          <a:bodyPr lIns="0" tIns="0" rIns="0" bIns="0" rtlCol="0" anchor="t">
            <a:spAutoFit/>
          </a:bodyPr>
          <a:lstStyle/>
          <a:p>
            <a:pPr algn="l">
              <a:lnSpc>
                <a:spcPts val="1679"/>
              </a:lnSpc>
              <a:spcBef>
                <a:spcPct val="0"/>
              </a:spcBef>
            </a:pPr>
            <a:r>
              <a:rPr lang="en-US" sz="1399" dirty="0">
                <a:solidFill>
                  <a:srgbClr val="000000"/>
                </a:solidFill>
                <a:latin typeface="Arial"/>
                <a:ea typeface="Arial"/>
                <a:cs typeface="Arial"/>
                <a:sym typeface="Arial"/>
              </a:rPr>
              <a:t>回答期限日までにご回答ください。</a:t>
            </a:r>
          </a:p>
        </p:txBody>
      </p:sp>
      <p:sp>
        <p:nvSpPr>
          <p:cNvPr id="19" name="TextBox 19"/>
          <p:cNvSpPr txBox="1"/>
          <p:nvPr/>
        </p:nvSpPr>
        <p:spPr>
          <a:xfrm>
            <a:off x="5105746" y="1464226"/>
            <a:ext cx="4478137" cy="491160"/>
          </a:xfrm>
          <a:prstGeom prst="rect">
            <a:avLst/>
          </a:prstGeom>
        </p:spPr>
        <p:txBody>
          <a:bodyPr lIns="0" tIns="0" rIns="0" bIns="0" rtlCol="0" anchor="t">
            <a:spAutoFit/>
          </a:bodyPr>
          <a:lstStyle/>
          <a:p>
            <a:pPr algn="l">
              <a:lnSpc>
                <a:spcPct val="120000"/>
              </a:lnSpc>
              <a:spcBef>
                <a:spcPct val="0"/>
              </a:spcBef>
            </a:pPr>
            <a:r>
              <a:rPr lang="en-US" sz="1399" dirty="0">
                <a:solidFill>
                  <a:srgbClr val="000000"/>
                </a:solidFill>
                <a:latin typeface="Arial"/>
                <a:ea typeface="Arial"/>
                <a:cs typeface="Arial"/>
                <a:sym typeface="Arial"/>
              </a:rPr>
              <a:t>アンケートに回答したら</a:t>
            </a:r>
            <a:r>
              <a:rPr lang="en-US" altLang="ja-JP" sz="1399" dirty="0">
                <a:solidFill>
                  <a:srgbClr val="000000"/>
                </a:solidFill>
                <a:latin typeface="Arial"/>
                <a:ea typeface="Arial"/>
                <a:cs typeface="Arial"/>
                <a:sym typeface="Arial"/>
              </a:rPr>
              <a:t>『</a:t>
            </a:r>
            <a:r>
              <a:rPr lang="en-US" sz="1399" b="1" dirty="0">
                <a:solidFill>
                  <a:srgbClr val="000000"/>
                </a:solidFill>
                <a:latin typeface="Arial"/>
                <a:ea typeface="Arial"/>
                <a:cs typeface="Arial"/>
                <a:sym typeface="Arial"/>
              </a:rPr>
              <a:t>回答する</a:t>
            </a:r>
            <a:r>
              <a:rPr lang="en-US" altLang="ja-JP" sz="1399" dirty="0">
                <a:solidFill>
                  <a:srgbClr val="000000"/>
                </a:solidFill>
                <a:latin typeface="Arial"/>
                <a:ea typeface="Arial"/>
                <a:cs typeface="Arial"/>
                <a:sym typeface="Arial"/>
              </a:rPr>
              <a:t>』</a:t>
            </a:r>
            <a:r>
              <a:rPr lang="en-US" sz="1399" dirty="0">
                <a:solidFill>
                  <a:srgbClr val="000000"/>
                </a:solidFill>
                <a:latin typeface="Arial"/>
                <a:ea typeface="Arial"/>
                <a:cs typeface="Arial"/>
                <a:sym typeface="Arial"/>
              </a:rPr>
              <a:t>ボタンをタップしましょう。</a:t>
            </a:r>
          </a:p>
        </p:txBody>
      </p:sp>
      <p:grpSp>
        <p:nvGrpSpPr>
          <p:cNvPr id="20" name="Group 20"/>
          <p:cNvGrpSpPr/>
          <p:nvPr/>
        </p:nvGrpSpPr>
        <p:grpSpPr>
          <a:xfrm>
            <a:off x="5962473" y="5991456"/>
            <a:ext cx="1864513" cy="252225"/>
            <a:chOff x="0" y="0"/>
            <a:chExt cx="736598" cy="117516"/>
          </a:xfrm>
        </p:grpSpPr>
        <p:sp>
          <p:nvSpPr>
            <p:cNvPr id="21" name="Freeform 21"/>
            <p:cNvSpPr/>
            <p:nvPr/>
          </p:nvSpPr>
          <p:spPr>
            <a:xfrm>
              <a:off x="0" y="0"/>
              <a:ext cx="736598" cy="117516"/>
            </a:xfrm>
            <a:custGeom>
              <a:avLst/>
              <a:gdLst/>
              <a:ahLst/>
              <a:cxnLst/>
              <a:rect l="l" t="t" r="r" b="b"/>
              <a:pathLst>
                <a:path w="736598" h="117516">
                  <a:moveTo>
                    <a:pt x="0" y="0"/>
                  </a:moveTo>
                  <a:lnTo>
                    <a:pt x="736598" y="0"/>
                  </a:lnTo>
                  <a:lnTo>
                    <a:pt x="736598" y="117516"/>
                  </a:lnTo>
                  <a:lnTo>
                    <a:pt x="0" y="117516"/>
                  </a:lnTo>
                  <a:close/>
                </a:path>
              </a:pathLst>
            </a:custGeom>
            <a:solidFill>
              <a:srgbClr val="000000">
                <a:alpha val="0"/>
              </a:srgbClr>
            </a:solidFill>
            <a:ln w="38100" cap="sq">
              <a:solidFill>
                <a:srgbClr val="FF0000"/>
              </a:solidFill>
              <a:prstDash val="solid"/>
              <a:miter/>
            </a:ln>
          </p:spPr>
        </p:sp>
        <p:sp>
          <p:nvSpPr>
            <p:cNvPr id="22" name="TextBox 22"/>
            <p:cNvSpPr txBox="1"/>
            <p:nvPr/>
          </p:nvSpPr>
          <p:spPr>
            <a:xfrm>
              <a:off x="0" y="-28575"/>
              <a:ext cx="736598" cy="146091"/>
            </a:xfrm>
            <a:prstGeom prst="rect">
              <a:avLst/>
            </a:prstGeom>
          </p:spPr>
          <p:txBody>
            <a:bodyPr lIns="50800" tIns="50800" rIns="50800" bIns="50800" rtlCol="0" anchor="ctr"/>
            <a:lstStyle/>
            <a:p>
              <a:pPr algn="ctr">
                <a:lnSpc>
                  <a:spcPts val="1679"/>
                </a:lnSpc>
              </a:pPr>
              <a:endParaRPr/>
            </a:p>
          </p:txBody>
        </p:sp>
      </p:grpSp>
      <p:sp>
        <p:nvSpPr>
          <p:cNvPr id="27" name="スライド番号プレースホルダー 26">
            <a:extLst>
              <a:ext uri="{FF2B5EF4-FFF2-40B4-BE49-F238E27FC236}">
                <a16:creationId xmlns:a16="http://schemas.microsoft.com/office/drawing/2014/main" id="{0752A9EA-52D0-D92B-E9ED-169D779BAEE1}"/>
              </a:ext>
            </a:extLst>
          </p:cNvPr>
          <p:cNvSpPr>
            <a:spLocks noGrp="1"/>
          </p:cNvSpPr>
          <p:nvPr>
            <p:ph type="sldNum" sz="quarter" idx="12"/>
          </p:nvPr>
        </p:nvSpPr>
        <p:spPr>
          <a:xfrm>
            <a:off x="7743575" y="6435942"/>
            <a:ext cx="2133600" cy="365125"/>
          </a:xfrm>
        </p:spPr>
        <p:txBody>
          <a:bodyPr/>
          <a:lstStyle/>
          <a:p>
            <a:fld id="{B6F15528-21DE-4FAA-801E-634DDDAF4B2B}" type="slidenum">
              <a:rPr lang="en-US" smtClean="0">
                <a:solidFill>
                  <a:schemeClr val="tx1"/>
                </a:solidFill>
              </a:rPr>
              <a:pPr/>
              <a:t>10</a:t>
            </a:fld>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5" name="Freeform 5"/>
          <p:cNvSpPr/>
          <p:nvPr/>
        </p:nvSpPr>
        <p:spPr>
          <a:xfrm>
            <a:off x="1455363" y="3049057"/>
            <a:ext cx="1936011" cy="3338472"/>
          </a:xfrm>
          <a:custGeom>
            <a:avLst/>
            <a:gdLst/>
            <a:ahLst/>
            <a:cxnLst/>
            <a:rect l="l" t="t" r="r" b="b"/>
            <a:pathLst>
              <a:path w="1936011" h="3338472">
                <a:moveTo>
                  <a:pt x="0" y="0"/>
                </a:moveTo>
                <a:lnTo>
                  <a:pt x="1936011" y="0"/>
                </a:lnTo>
                <a:lnTo>
                  <a:pt x="1936011" y="3338471"/>
                </a:lnTo>
                <a:lnTo>
                  <a:pt x="0" y="3338471"/>
                </a:lnTo>
                <a:lnTo>
                  <a:pt x="0" y="0"/>
                </a:lnTo>
                <a:close/>
              </a:path>
            </a:pathLst>
          </a:custGeom>
          <a:blipFill>
            <a:blip r:embed="rId5"/>
            <a:stretch>
              <a:fillRect t="-14258" b="-15576"/>
            </a:stretch>
          </a:blipFill>
          <a:ln w="9525" cap="sq">
            <a:solidFill>
              <a:srgbClr val="000000"/>
            </a:solidFill>
            <a:prstDash val="solid"/>
            <a:miter/>
          </a:ln>
        </p:spPr>
      </p:sp>
      <p:grpSp>
        <p:nvGrpSpPr>
          <p:cNvPr id="6" name="Group 6"/>
          <p:cNvGrpSpPr/>
          <p:nvPr/>
        </p:nvGrpSpPr>
        <p:grpSpPr>
          <a:xfrm>
            <a:off x="1534312" y="6169734"/>
            <a:ext cx="1807574" cy="226295"/>
            <a:chOff x="0" y="0"/>
            <a:chExt cx="714103" cy="102868"/>
          </a:xfrm>
        </p:grpSpPr>
        <p:sp>
          <p:nvSpPr>
            <p:cNvPr id="7" name="Freeform 7"/>
            <p:cNvSpPr/>
            <p:nvPr/>
          </p:nvSpPr>
          <p:spPr>
            <a:xfrm>
              <a:off x="0" y="0"/>
              <a:ext cx="714103" cy="102868"/>
            </a:xfrm>
            <a:custGeom>
              <a:avLst/>
              <a:gdLst/>
              <a:ahLst/>
              <a:cxnLst/>
              <a:rect l="l" t="t" r="r" b="b"/>
              <a:pathLst>
                <a:path w="714103" h="102868">
                  <a:moveTo>
                    <a:pt x="0" y="0"/>
                  </a:moveTo>
                  <a:lnTo>
                    <a:pt x="714103" y="0"/>
                  </a:lnTo>
                  <a:lnTo>
                    <a:pt x="714103" y="102868"/>
                  </a:lnTo>
                  <a:lnTo>
                    <a:pt x="0" y="102868"/>
                  </a:lnTo>
                  <a:close/>
                </a:path>
              </a:pathLst>
            </a:custGeom>
            <a:solidFill>
              <a:srgbClr val="000000">
                <a:alpha val="0"/>
              </a:srgbClr>
            </a:solidFill>
            <a:ln w="38100" cap="sq">
              <a:solidFill>
                <a:srgbClr val="FF0000"/>
              </a:solidFill>
              <a:prstDash val="solid"/>
              <a:miter/>
            </a:ln>
          </p:spPr>
        </p:sp>
        <p:sp>
          <p:nvSpPr>
            <p:cNvPr id="8" name="TextBox 8"/>
            <p:cNvSpPr txBox="1"/>
            <p:nvPr/>
          </p:nvSpPr>
          <p:spPr>
            <a:xfrm>
              <a:off x="0" y="-28575"/>
              <a:ext cx="714103" cy="131443"/>
            </a:xfrm>
            <a:prstGeom prst="rect">
              <a:avLst/>
            </a:prstGeom>
          </p:spPr>
          <p:txBody>
            <a:bodyPr lIns="50800" tIns="50800" rIns="50800" bIns="50800" rtlCol="0" anchor="ctr"/>
            <a:lstStyle/>
            <a:p>
              <a:pPr algn="ctr">
                <a:lnSpc>
                  <a:spcPts val="1679"/>
                </a:lnSpc>
              </a:pPr>
              <a:endParaRPr/>
            </a:p>
          </p:txBody>
        </p:sp>
      </p:grpSp>
      <p:sp>
        <p:nvSpPr>
          <p:cNvPr id="9" name="Freeform 9"/>
          <p:cNvSpPr/>
          <p:nvPr/>
        </p:nvSpPr>
        <p:spPr>
          <a:xfrm>
            <a:off x="4924423" y="3014519"/>
            <a:ext cx="3201073" cy="3337510"/>
          </a:xfrm>
          <a:custGeom>
            <a:avLst/>
            <a:gdLst/>
            <a:ahLst/>
            <a:cxnLst/>
            <a:rect l="l" t="t" r="r" b="b"/>
            <a:pathLst>
              <a:path w="3201073" h="3337510">
                <a:moveTo>
                  <a:pt x="0" y="0"/>
                </a:moveTo>
                <a:lnTo>
                  <a:pt x="3201073" y="0"/>
                </a:lnTo>
                <a:lnTo>
                  <a:pt x="3201073" y="3337510"/>
                </a:lnTo>
                <a:lnTo>
                  <a:pt x="0" y="3337510"/>
                </a:lnTo>
                <a:lnTo>
                  <a:pt x="0" y="0"/>
                </a:lnTo>
                <a:close/>
              </a:path>
            </a:pathLst>
          </a:custGeom>
          <a:blipFill>
            <a:blip r:embed="rId6"/>
            <a:stretch>
              <a:fillRect l="-3678" t="-1869" r="-6629"/>
            </a:stretch>
          </a:blipFill>
          <a:ln w="9525" cap="sq">
            <a:solidFill>
              <a:srgbClr val="000000"/>
            </a:solidFill>
            <a:prstDash val="solid"/>
            <a:miter/>
          </a:ln>
        </p:spPr>
      </p:sp>
      <p:sp>
        <p:nvSpPr>
          <p:cNvPr id="11" name="TextBox 11"/>
          <p:cNvSpPr txBox="1"/>
          <p:nvPr/>
        </p:nvSpPr>
        <p:spPr>
          <a:xfrm>
            <a:off x="3310875" y="6525875"/>
            <a:ext cx="3697050" cy="197575"/>
          </a:xfrm>
          <a:prstGeom prst="rect">
            <a:avLst/>
          </a:prstGeom>
        </p:spPr>
        <p:txBody>
          <a:bodyPr lIns="0" tIns="0" rIns="0" bIns="0" rtlCol="0" anchor="t">
            <a:spAutoFit/>
          </a:bodyPr>
          <a:lstStyle/>
          <a:p>
            <a:pPr algn="ctr">
              <a:lnSpc>
                <a:spcPts val="1439"/>
              </a:lnSpc>
            </a:pPr>
            <a:r>
              <a:rPr lang="en-US" sz="1200">
                <a:solidFill>
                  <a:srgbClr val="000000"/>
                </a:solidFill>
                <a:latin typeface="Arial"/>
                <a:ea typeface="Arial"/>
                <a:cs typeface="Arial"/>
                <a:sym typeface="Arial"/>
              </a:rPr>
              <a:t>Copyright © EDGE, Inc. All rights reserved.</a:t>
            </a:r>
          </a:p>
        </p:txBody>
      </p:sp>
      <p:sp>
        <p:nvSpPr>
          <p:cNvPr id="12" name="TextBox 12"/>
          <p:cNvSpPr txBox="1"/>
          <p:nvPr/>
        </p:nvSpPr>
        <p:spPr>
          <a:xfrm>
            <a:off x="471305" y="246350"/>
            <a:ext cx="1039663" cy="345672"/>
          </a:xfrm>
          <a:prstGeom prst="rect">
            <a:avLst/>
          </a:prstGeom>
        </p:spPr>
        <p:txBody>
          <a:bodyPr wrap="square" lIns="0" tIns="0" rIns="0" bIns="0" rtlCol="0" anchor="t">
            <a:spAutoFit/>
          </a:bodyPr>
          <a:lstStyle/>
          <a:p>
            <a:pPr algn="l">
              <a:lnSpc>
                <a:spcPts val="2879"/>
              </a:lnSpc>
              <a:spcBef>
                <a:spcPct val="0"/>
              </a:spcBef>
            </a:pPr>
            <a:r>
              <a:rPr lang="en-US" sz="2399" b="1" dirty="0">
                <a:solidFill>
                  <a:srgbClr val="1F97D5"/>
                </a:solidFill>
                <a:latin typeface="Arial Bold"/>
                <a:ea typeface="Arial Bold"/>
                <a:cs typeface="Arial Bold"/>
                <a:sym typeface="Arial Bold"/>
              </a:rPr>
              <a:t>提出物</a:t>
            </a:r>
          </a:p>
        </p:txBody>
      </p:sp>
      <p:sp>
        <p:nvSpPr>
          <p:cNvPr id="13" name="TextBox 13"/>
          <p:cNvSpPr txBox="1"/>
          <p:nvPr/>
        </p:nvSpPr>
        <p:spPr>
          <a:xfrm>
            <a:off x="279726" y="780732"/>
            <a:ext cx="9369073" cy="561372"/>
          </a:xfrm>
          <a:prstGeom prst="rect">
            <a:avLst/>
          </a:prstGeom>
        </p:spPr>
        <p:txBody>
          <a:bodyPr lIns="0" tIns="0" rIns="0" bIns="0" rtlCol="0" anchor="t">
            <a:spAutoFit/>
          </a:bodyPr>
          <a:lstStyle/>
          <a:p>
            <a:pPr algn="l">
              <a:lnSpc>
                <a:spcPct val="120000"/>
              </a:lnSpc>
              <a:spcBef>
                <a:spcPct val="0"/>
              </a:spcBef>
            </a:pPr>
            <a:r>
              <a:rPr lang="en-US" sz="1599" dirty="0">
                <a:solidFill>
                  <a:srgbClr val="000000"/>
                </a:solidFill>
                <a:latin typeface="Arial"/>
                <a:ea typeface="Arial"/>
                <a:cs typeface="Arial"/>
                <a:sym typeface="Arial"/>
              </a:rPr>
              <a:t>提出物は、配布されたExcelやWordなどに情報を入力し、ファイルをアップロードして提出することができます。</a:t>
            </a:r>
          </a:p>
        </p:txBody>
      </p:sp>
      <p:sp>
        <p:nvSpPr>
          <p:cNvPr id="14" name="TextBox 14"/>
          <p:cNvSpPr txBox="1"/>
          <p:nvPr/>
        </p:nvSpPr>
        <p:spPr>
          <a:xfrm>
            <a:off x="268463" y="1401374"/>
            <a:ext cx="9459626" cy="561372"/>
          </a:xfrm>
          <a:prstGeom prst="rect">
            <a:avLst/>
          </a:prstGeom>
        </p:spPr>
        <p:txBody>
          <a:bodyPr lIns="0" tIns="0" rIns="0" bIns="0" rtlCol="0" anchor="t">
            <a:spAutoFit/>
          </a:bodyPr>
          <a:lstStyle/>
          <a:p>
            <a:pPr algn="l">
              <a:lnSpc>
                <a:spcPct val="120000"/>
              </a:lnSpc>
              <a:spcBef>
                <a:spcPct val="0"/>
              </a:spcBef>
            </a:pPr>
            <a:r>
              <a:rPr lang="en-US" sz="1599" dirty="0">
                <a:solidFill>
                  <a:srgbClr val="FF0000"/>
                </a:solidFill>
                <a:latin typeface="Arial"/>
                <a:ea typeface="Arial"/>
                <a:cs typeface="Arial"/>
                <a:sym typeface="Arial"/>
              </a:rPr>
              <a:t>※</a:t>
            </a:r>
            <a:r>
              <a:rPr lang="en-US" sz="1599" dirty="0" err="1">
                <a:solidFill>
                  <a:srgbClr val="FF0000"/>
                </a:solidFill>
                <a:latin typeface="Arial"/>
                <a:ea typeface="Arial"/>
                <a:cs typeface="Arial"/>
                <a:sym typeface="Arial"/>
              </a:rPr>
              <a:t>スマートフォン端末によってはExcelやWordの操作・保存ができません。必ずPCから確認してください</a:t>
            </a:r>
            <a:r>
              <a:rPr lang="en-US" sz="1599" dirty="0">
                <a:solidFill>
                  <a:srgbClr val="FF0000"/>
                </a:solidFill>
                <a:latin typeface="Arial"/>
                <a:ea typeface="Arial"/>
                <a:cs typeface="Arial"/>
                <a:sym typeface="Arial"/>
              </a:rPr>
              <a:t>。</a:t>
            </a:r>
          </a:p>
        </p:txBody>
      </p:sp>
      <p:sp>
        <p:nvSpPr>
          <p:cNvPr id="15" name="TextBox 15"/>
          <p:cNvSpPr txBox="1"/>
          <p:nvPr/>
        </p:nvSpPr>
        <p:spPr>
          <a:xfrm>
            <a:off x="260510" y="2059802"/>
            <a:ext cx="9369073" cy="561372"/>
          </a:xfrm>
          <a:prstGeom prst="rect">
            <a:avLst/>
          </a:prstGeom>
        </p:spPr>
        <p:txBody>
          <a:bodyPr lIns="0" tIns="0" rIns="0" bIns="0" rtlCol="0" anchor="t">
            <a:spAutoFit/>
          </a:bodyPr>
          <a:lstStyle/>
          <a:p>
            <a:pPr algn="l">
              <a:lnSpc>
                <a:spcPct val="120000"/>
              </a:lnSpc>
              <a:spcBef>
                <a:spcPct val="0"/>
              </a:spcBef>
            </a:pPr>
            <a:r>
              <a:rPr lang="en-US" sz="1599" dirty="0">
                <a:solidFill>
                  <a:srgbClr val="000000"/>
                </a:solidFill>
                <a:latin typeface="Arial"/>
                <a:ea typeface="Arial"/>
                <a:cs typeface="Arial"/>
                <a:sym typeface="Arial"/>
              </a:rPr>
              <a:t>必要情報を入力しましたら、ファイルを保存してファイルアップロードを行い「提出する」ボタンをクリックしてください。提出後は人事による内容確認を行い、承認されましたら提出が完了となります。</a:t>
            </a:r>
          </a:p>
        </p:txBody>
      </p:sp>
      <p:sp>
        <p:nvSpPr>
          <p:cNvPr id="16" name="TextBox 16"/>
          <p:cNvSpPr txBox="1"/>
          <p:nvPr/>
        </p:nvSpPr>
        <p:spPr>
          <a:xfrm>
            <a:off x="1482476" y="2759053"/>
            <a:ext cx="1777454" cy="238125"/>
          </a:xfrm>
          <a:prstGeom prst="rect">
            <a:avLst/>
          </a:prstGeom>
        </p:spPr>
        <p:txBody>
          <a:bodyPr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▼スマートフォン端末</a:t>
            </a:r>
          </a:p>
        </p:txBody>
      </p:sp>
      <p:sp>
        <p:nvSpPr>
          <p:cNvPr id="17" name="TextBox 17"/>
          <p:cNvSpPr txBox="1"/>
          <p:nvPr/>
        </p:nvSpPr>
        <p:spPr>
          <a:xfrm>
            <a:off x="4964263" y="2748506"/>
            <a:ext cx="424755" cy="238125"/>
          </a:xfrm>
          <a:prstGeom prst="rect">
            <a:avLst/>
          </a:prstGeom>
        </p:spPr>
        <p:txBody>
          <a:bodyPr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▼PC</a:t>
            </a:r>
          </a:p>
        </p:txBody>
      </p:sp>
      <p:grpSp>
        <p:nvGrpSpPr>
          <p:cNvPr id="18" name="Group 18"/>
          <p:cNvGrpSpPr/>
          <p:nvPr/>
        </p:nvGrpSpPr>
        <p:grpSpPr>
          <a:xfrm>
            <a:off x="6236958" y="6169734"/>
            <a:ext cx="621041" cy="161924"/>
            <a:chOff x="0" y="0"/>
            <a:chExt cx="242287" cy="75932"/>
          </a:xfrm>
        </p:grpSpPr>
        <p:sp>
          <p:nvSpPr>
            <p:cNvPr id="19" name="Freeform 19"/>
            <p:cNvSpPr/>
            <p:nvPr/>
          </p:nvSpPr>
          <p:spPr>
            <a:xfrm>
              <a:off x="0" y="0"/>
              <a:ext cx="242287" cy="75932"/>
            </a:xfrm>
            <a:custGeom>
              <a:avLst/>
              <a:gdLst/>
              <a:ahLst/>
              <a:cxnLst/>
              <a:rect l="l" t="t" r="r" b="b"/>
              <a:pathLst>
                <a:path w="242287" h="75932">
                  <a:moveTo>
                    <a:pt x="0" y="0"/>
                  </a:moveTo>
                  <a:lnTo>
                    <a:pt x="242287" y="0"/>
                  </a:lnTo>
                  <a:lnTo>
                    <a:pt x="242287" y="75932"/>
                  </a:lnTo>
                  <a:lnTo>
                    <a:pt x="0" y="75932"/>
                  </a:lnTo>
                  <a:close/>
                </a:path>
              </a:pathLst>
            </a:custGeom>
            <a:solidFill>
              <a:srgbClr val="000000">
                <a:alpha val="0"/>
              </a:srgbClr>
            </a:solidFill>
            <a:ln w="38100" cap="sq">
              <a:solidFill>
                <a:srgbClr val="FF0000"/>
              </a:solidFill>
              <a:prstDash val="solid"/>
              <a:miter/>
            </a:ln>
          </p:spPr>
        </p:sp>
        <p:sp>
          <p:nvSpPr>
            <p:cNvPr id="20" name="TextBox 20"/>
            <p:cNvSpPr txBox="1"/>
            <p:nvPr/>
          </p:nvSpPr>
          <p:spPr>
            <a:xfrm>
              <a:off x="0" y="-28575"/>
              <a:ext cx="242287" cy="104507"/>
            </a:xfrm>
            <a:prstGeom prst="rect">
              <a:avLst/>
            </a:prstGeom>
          </p:spPr>
          <p:txBody>
            <a:bodyPr lIns="50800" tIns="50800" rIns="50800" bIns="50800" rtlCol="0" anchor="ctr"/>
            <a:lstStyle/>
            <a:p>
              <a:pPr algn="ctr">
                <a:lnSpc>
                  <a:spcPts val="1679"/>
                </a:lnSpc>
              </a:pPr>
              <a:endParaRPr/>
            </a:p>
          </p:txBody>
        </p:sp>
      </p:grpSp>
      <p:sp>
        <p:nvSpPr>
          <p:cNvPr id="25" name="スライド番号プレースホルダー 24">
            <a:extLst>
              <a:ext uri="{FF2B5EF4-FFF2-40B4-BE49-F238E27FC236}">
                <a16:creationId xmlns:a16="http://schemas.microsoft.com/office/drawing/2014/main" id="{FC4CC546-7F61-A5E3-23E8-2CF2187A4BD2}"/>
              </a:ext>
            </a:extLst>
          </p:cNvPr>
          <p:cNvSpPr>
            <a:spLocks noGrp="1"/>
          </p:cNvSpPr>
          <p:nvPr>
            <p:ph type="sldNum" sz="quarter" idx="12"/>
          </p:nvPr>
        </p:nvSpPr>
        <p:spPr>
          <a:xfrm>
            <a:off x="7743575" y="6442099"/>
            <a:ext cx="2133600" cy="365125"/>
          </a:xfrm>
        </p:spPr>
        <p:txBody>
          <a:bodyPr/>
          <a:lstStyle/>
          <a:p>
            <a:fld id="{B6F15528-21DE-4FAA-801E-634DDDAF4B2B}" type="slidenum">
              <a:rPr lang="en-US" smtClean="0">
                <a:solidFill>
                  <a:schemeClr val="tx1"/>
                </a:solidFill>
              </a:rPr>
              <a:pPr/>
              <a:t>11</a:t>
            </a:fld>
            <a:endParaRPr 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349266" y="1360922"/>
            <a:ext cx="2758405" cy="5010027"/>
            <a:chOff x="0" y="0"/>
            <a:chExt cx="1114015" cy="1979233"/>
          </a:xfrm>
        </p:grpSpPr>
        <p:sp>
          <p:nvSpPr>
            <p:cNvPr id="6" name="Freeform 6"/>
            <p:cNvSpPr/>
            <p:nvPr/>
          </p:nvSpPr>
          <p:spPr>
            <a:xfrm>
              <a:off x="0" y="0"/>
              <a:ext cx="1114015" cy="1979233"/>
            </a:xfrm>
            <a:custGeom>
              <a:avLst/>
              <a:gdLst/>
              <a:ahLst/>
              <a:cxnLst/>
              <a:rect l="l" t="t" r="r" b="b"/>
              <a:pathLst>
                <a:path w="1114015" h="1979233">
                  <a:moveTo>
                    <a:pt x="93347" y="0"/>
                  </a:moveTo>
                  <a:lnTo>
                    <a:pt x="1020668" y="0"/>
                  </a:lnTo>
                  <a:cubicBezTo>
                    <a:pt x="1045425" y="0"/>
                    <a:pt x="1069168" y="9835"/>
                    <a:pt x="1086674" y="27341"/>
                  </a:cubicBezTo>
                  <a:cubicBezTo>
                    <a:pt x="1104180" y="44847"/>
                    <a:pt x="1114015" y="68590"/>
                    <a:pt x="1114015" y="93347"/>
                  </a:cubicBezTo>
                  <a:lnTo>
                    <a:pt x="1114015" y="1885886"/>
                  </a:lnTo>
                  <a:cubicBezTo>
                    <a:pt x="1114015" y="1910643"/>
                    <a:pt x="1104180" y="1934386"/>
                    <a:pt x="1086674" y="1951892"/>
                  </a:cubicBezTo>
                  <a:cubicBezTo>
                    <a:pt x="1069168" y="1969398"/>
                    <a:pt x="1045425" y="1979233"/>
                    <a:pt x="1020668" y="1979233"/>
                  </a:cubicBezTo>
                  <a:lnTo>
                    <a:pt x="93347" y="1979233"/>
                  </a:lnTo>
                  <a:cubicBezTo>
                    <a:pt x="68590" y="1979233"/>
                    <a:pt x="44847" y="1969398"/>
                    <a:pt x="27341" y="1951892"/>
                  </a:cubicBezTo>
                  <a:cubicBezTo>
                    <a:pt x="9835" y="1934386"/>
                    <a:pt x="0" y="1910643"/>
                    <a:pt x="0" y="1885886"/>
                  </a:cubicBezTo>
                  <a:lnTo>
                    <a:pt x="0" y="93347"/>
                  </a:lnTo>
                  <a:cubicBezTo>
                    <a:pt x="0" y="68590"/>
                    <a:pt x="9835" y="44847"/>
                    <a:pt x="27341" y="27341"/>
                  </a:cubicBezTo>
                  <a:cubicBezTo>
                    <a:pt x="44847" y="9835"/>
                    <a:pt x="68590" y="0"/>
                    <a:pt x="93347" y="0"/>
                  </a:cubicBezTo>
                  <a:close/>
                </a:path>
              </a:pathLst>
            </a:custGeom>
            <a:solidFill>
              <a:srgbClr val="000000">
                <a:alpha val="0"/>
              </a:srgbClr>
            </a:solidFill>
            <a:ln w="28575" cap="rnd">
              <a:solidFill>
                <a:srgbClr val="FF914D">
                  <a:alpha val="49804"/>
                </a:srgbClr>
              </a:solidFill>
              <a:prstDash val="solid"/>
              <a:round/>
            </a:ln>
          </p:spPr>
        </p:sp>
        <p:sp>
          <p:nvSpPr>
            <p:cNvPr id="7" name="TextBox 7"/>
            <p:cNvSpPr txBox="1"/>
            <p:nvPr/>
          </p:nvSpPr>
          <p:spPr>
            <a:xfrm>
              <a:off x="0" y="-28575"/>
              <a:ext cx="1114015" cy="2007808"/>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36" name="TextBox 36"/>
          <p:cNvSpPr txBox="1"/>
          <p:nvPr/>
        </p:nvSpPr>
        <p:spPr>
          <a:xfrm>
            <a:off x="3310875" y="6525875"/>
            <a:ext cx="3697050" cy="197575"/>
          </a:xfrm>
          <a:prstGeom prst="rect">
            <a:avLst/>
          </a:prstGeom>
        </p:spPr>
        <p:txBody>
          <a:bodyPr lIns="0" tIns="0" rIns="0" bIns="0" rtlCol="0" anchor="t">
            <a:spAutoFit/>
          </a:bodyPr>
          <a:lstStyle/>
          <a:p>
            <a:pPr marL="0" marR="0" lvl="0" indent="0" algn="ctr"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Pr>
              <a:t>Copyright © EDGE, Inc. All rights reserved.</a:t>
            </a:r>
          </a:p>
        </p:txBody>
      </p:sp>
      <p:sp>
        <p:nvSpPr>
          <p:cNvPr id="37" name="TextBox 37"/>
          <p:cNvSpPr txBox="1"/>
          <p:nvPr/>
        </p:nvSpPr>
        <p:spPr>
          <a:xfrm>
            <a:off x="487732" y="105330"/>
            <a:ext cx="1341067" cy="397545"/>
          </a:xfrm>
          <a:prstGeom prst="rect">
            <a:avLst/>
          </a:prstGeom>
        </p:spPr>
        <p:txBody>
          <a:bodyPr wrap="square" lIns="0" tIns="0" rIns="0" bIns="0" rtlCol="0" anchor="t">
            <a:spAutoFit/>
          </a:bodyPr>
          <a:lstStyle/>
          <a:p>
            <a:pPr marL="0" marR="0" lvl="0" indent="0" algn="ctr" defTabSz="914400" rtl="0" eaLnBrk="1" fontAlgn="auto" latinLnBrk="0" hangingPunct="1">
              <a:lnSpc>
                <a:spcPts val="3119"/>
              </a:lnSpc>
              <a:spcBef>
                <a:spcPct val="0"/>
              </a:spcBef>
              <a:spcAft>
                <a:spcPts val="0"/>
              </a:spcAft>
              <a:buClrTx/>
              <a:buSzTx/>
              <a:buFontTx/>
              <a:buNone/>
              <a:tabLst/>
              <a:defRPr/>
            </a:pPr>
            <a:r>
              <a:rPr kumimoji="0" lang="en-US" sz="2599" b="1" i="0" u="none" strike="noStrike" kern="1200" cap="none" spc="0" normalizeH="0" baseline="0" noProof="0" dirty="0">
                <a:ln>
                  <a:noFill/>
                </a:ln>
                <a:solidFill>
                  <a:srgbClr val="1D97D6"/>
                </a:solidFill>
                <a:effectLst/>
                <a:uLnTx/>
                <a:uFillTx/>
                <a:latin typeface="Arial Bold"/>
                <a:ea typeface="Arial Bold"/>
                <a:cs typeface="Arial Bold"/>
                <a:sym typeface="Arial Bold"/>
              </a:rPr>
              <a:t>チャット</a:t>
            </a:r>
          </a:p>
        </p:txBody>
      </p:sp>
      <p:sp>
        <p:nvSpPr>
          <p:cNvPr id="38" name="TextBox 38"/>
          <p:cNvSpPr txBox="1"/>
          <p:nvPr/>
        </p:nvSpPr>
        <p:spPr>
          <a:xfrm>
            <a:off x="188589" y="746327"/>
            <a:ext cx="9528822" cy="514350"/>
          </a:xfrm>
          <a:prstGeom prst="rect">
            <a:avLst/>
          </a:prstGeom>
        </p:spPr>
        <p:txBody>
          <a:bodyPr lIns="0" tIns="0" rIns="0" bIns="0" rtlCol="0" anchor="t">
            <a:spAutoFit/>
          </a:bodyPr>
          <a:lstStyle/>
          <a:p>
            <a:pPr marL="0" marR="0" lvl="0" indent="0" algn="l" defTabSz="914400" rtl="0" eaLnBrk="1" fontAlgn="auto" latinLnBrk="0" hangingPunct="1">
              <a:lnSpc>
                <a:spcPts val="1919"/>
              </a:lnSpc>
              <a:spcBef>
                <a:spcPct val="0"/>
              </a:spcBef>
              <a:spcAft>
                <a:spcPts val="0"/>
              </a:spcAft>
              <a:buClrTx/>
              <a:buSzTx/>
              <a:buFontTx/>
              <a:buNone/>
              <a:tabLst/>
              <a:defRPr/>
            </a:pPr>
            <a:r>
              <a:rPr kumimoji="0" lang="en-US" sz="1599" b="1" i="0" u="none" strike="noStrike" kern="1200" cap="none" spc="0" normalizeH="0" baseline="0" noProof="0" dirty="0">
                <a:ln>
                  <a:noFill/>
                </a:ln>
                <a:solidFill>
                  <a:srgbClr val="000000"/>
                </a:solidFill>
                <a:effectLst/>
                <a:uLnTx/>
                <a:uFillTx/>
                <a:latin typeface="Arial Bold"/>
                <a:ea typeface="Arial Bold"/>
                <a:cs typeface="Arial Bold"/>
                <a:sym typeface="Arial Bold"/>
              </a:rPr>
              <a:t>エアリーチャットで、同期や人事担当者と、１対１や複数人で気軽にコミュニケーションをとることができます。</a:t>
            </a:r>
          </a:p>
        </p:txBody>
      </p:sp>
      <p:sp>
        <p:nvSpPr>
          <p:cNvPr id="43" name="Freeform 43"/>
          <p:cNvSpPr/>
          <p:nvPr/>
        </p:nvSpPr>
        <p:spPr>
          <a:xfrm rot="-5400000">
            <a:off x="2930197" y="3398397"/>
            <a:ext cx="538440" cy="777275"/>
          </a:xfrm>
          <a:custGeom>
            <a:avLst/>
            <a:gdLst/>
            <a:ahLst/>
            <a:cxnLst/>
            <a:rect l="l" t="t" r="r" b="b"/>
            <a:pathLst>
              <a:path w="538440" h="777275">
                <a:moveTo>
                  <a:pt x="0" y="0"/>
                </a:moveTo>
                <a:lnTo>
                  <a:pt x="538440" y="0"/>
                </a:lnTo>
                <a:lnTo>
                  <a:pt x="538440" y="777275"/>
                </a:lnTo>
                <a:lnTo>
                  <a:pt x="0" y="7772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484846" y="3028941"/>
            <a:ext cx="2194396" cy="2880922"/>
          </a:xfrm>
          <a:custGeom>
            <a:avLst/>
            <a:gdLst/>
            <a:ahLst/>
            <a:cxnLst/>
            <a:rect l="l" t="t" r="r" b="b"/>
            <a:pathLst>
              <a:path w="2194396" h="2880922">
                <a:moveTo>
                  <a:pt x="0" y="0"/>
                </a:moveTo>
                <a:lnTo>
                  <a:pt x="2194396" y="0"/>
                </a:lnTo>
                <a:lnTo>
                  <a:pt x="2194396" y="2880922"/>
                </a:lnTo>
                <a:lnTo>
                  <a:pt x="0" y="2880922"/>
                </a:lnTo>
                <a:lnTo>
                  <a:pt x="0" y="0"/>
                </a:lnTo>
                <a:close/>
              </a:path>
            </a:pathLst>
          </a:custGeom>
          <a:blipFill>
            <a:blip r:embed="rId7"/>
            <a:stretch>
              <a:fillRect t="-9325" b="-61210"/>
            </a:stretch>
          </a:blipFill>
          <a:ln w="9525" cap="sq">
            <a:solidFill>
              <a:srgbClr val="000000"/>
            </a:solidFill>
            <a:prstDash val="solid"/>
            <a:miter/>
          </a:ln>
        </p:spPr>
      </p:sp>
      <p:grpSp>
        <p:nvGrpSpPr>
          <p:cNvPr id="10" name="Group 10"/>
          <p:cNvGrpSpPr/>
          <p:nvPr/>
        </p:nvGrpSpPr>
        <p:grpSpPr>
          <a:xfrm>
            <a:off x="3543074" y="1368412"/>
            <a:ext cx="2819851" cy="5009933"/>
            <a:chOff x="0" y="0"/>
            <a:chExt cx="1114015" cy="1979233"/>
          </a:xfrm>
        </p:grpSpPr>
        <p:sp>
          <p:nvSpPr>
            <p:cNvPr id="11" name="Freeform 11"/>
            <p:cNvSpPr/>
            <p:nvPr/>
          </p:nvSpPr>
          <p:spPr>
            <a:xfrm>
              <a:off x="0" y="0"/>
              <a:ext cx="1114015" cy="1979233"/>
            </a:xfrm>
            <a:custGeom>
              <a:avLst/>
              <a:gdLst/>
              <a:ahLst/>
              <a:cxnLst/>
              <a:rect l="l" t="t" r="r" b="b"/>
              <a:pathLst>
                <a:path w="1114015" h="1979233">
                  <a:moveTo>
                    <a:pt x="93347" y="0"/>
                  </a:moveTo>
                  <a:lnTo>
                    <a:pt x="1020668" y="0"/>
                  </a:lnTo>
                  <a:cubicBezTo>
                    <a:pt x="1045425" y="0"/>
                    <a:pt x="1069168" y="9835"/>
                    <a:pt x="1086674" y="27341"/>
                  </a:cubicBezTo>
                  <a:cubicBezTo>
                    <a:pt x="1104180" y="44847"/>
                    <a:pt x="1114015" y="68590"/>
                    <a:pt x="1114015" y="93347"/>
                  </a:cubicBezTo>
                  <a:lnTo>
                    <a:pt x="1114015" y="1885886"/>
                  </a:lnTo>
                  <a:cubicBezTo>
                    <a:pt x="1114015" y="1910643"/>
                    <a:pt x="1104180" y="1934386"/>
                    <a:pt x="1086674" y="1951892"/>
                  </a:cubicBezTo>
                  <a:cubicBezTo>
                    <a:pt x="1069168" y="1969398"/>
                    <a:pt x="1045425" y="1979233"/>
                    <a:pt x="1020668" y="1979233"/>
                  </a:cubicBezTo>
                  <a:lnTo>
                    <a:pt x="93347" y="1979233"/>
                  </a:lnTo>
                  <a:cubicBezTo>
                    <a:pt x="68590" y="1979233"/>
                    <a:pt x="44847" y="1969398"/>
                    <a:pt x="27341" y="1951892"/>
                  </a:cubicBezTo>
                  <a:cubicBezTo>
                    <a:pt x="9835" y="1934386"/>
                    <a:pt x="0" y="1910643"/>
                    <a:pt x="0" y="1885886"/>
                  </a:cubicBezTo>
                  <a:lnTo>
                    <a:pt x="0" y="93347"/>
                  </a:lnTo>
                  <a:cubicBezTo>
                    <a:pt x="0" y="68590"/>
                    <a:pt x="9835" y="44847"/>
                    <a:pt x="27341" y="27341"/>
                  </a:cubicBezTo>
                  <a:cubicBezTo>
                    <a:pt x="44847" y="9835"/>
                    <a:pt x="68590" y="0"/>
                    <a:pt x="93347" y="0"/>
                  </a:cubicBezTo>
                  <a:close/>
                </a:path>
              </a:pathLst>
            </a:custGeom>
            <a:solidFill>
              <a:srgbClr val="000000">
                <a:alpha val="0"/>
              </a:srgbClr>
            </a:solidFill>
            <a:ln w="28575" cap="rnd">
              <a:solidFill>
                <a:srgbClr val="FF914D">
                  <a:alpha val="49804"/>
                </a:srgbClr>
              </a:solidFill>
              <a:prstDash val="solid"/>
              <a:round/>
            </a:ln>
          </p:spPr>
        </p:sp>
        <p:sp>
          <p:nvSpPr>
            <p:cNvPr id="12" name="TextBox 12"/>
            <p:cNvSpPr txBox="1"/>
            <p:nvPr/>
          </p:nvSpPr>
          <p:spPr>
            <a:xfrm>
              <a:off x="0" y="-28575"/>
              <a:ext cx="1114015" cy="2007808"/>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a:off x="3964422" y="3739103"/>
            <a:ext cx="1822729" cy="2359139"/>
          </a:xfrm>
          <a:custGeom>
            <a:avLst/>
            <a:gdLst/>
            <a:ahLst/>
            <a:cxnLst/>
            <a:rect l="l" t="t" r="r" b="b"/>
            <a:pathLst>
              <a:path w="2430305" h="3145519">
                <a:moveTo>
                  <a:pt x="0" y="0"/>
                </a:moveTo>
                <a:lnTo>
                  <a:pt x="2430304" y="0"/>
                </a:lnTo>
                <a:lnTo>
                  <a:pt x="2430304" y="3145519"/>
                </a:lnTo>
                <a:lnTo>
                  <a:pt x="0" y="3145519"/>
                </a:lnTo>
                <a:lnTo>
                  <a:pt x="0" y="0"/>
                </a:lnTo>
                <a:close/>
              </a:path>
            </a:pathLst>
          </a:custGeom>
          <a:blipFill>
            <a:blip r:embed="rId8"/>
            <a:stretch>
              <a:fillRect t="-7673" r="-1275" b="-67515"/>
            </a:stretch>
          </a:blipFill>
          <a:ln w="9525" cap="sq">
            <a:solidFill>
              <a:srgbClr val="000000"/>
            </a:solidFill>
            <a:prstDash val="solid"/>
            <a:miter/>
          </a:ln>
        </p:spPr>
      </p:sp>
      <p:grpSp>
        <p:nvGrpSpPr>
          <p:cNvPr id="14" name="Group 14"/>
          <p:cNvGrpSpPr/>
          <p:nvPr/>
        </p:nvGrpSpPr>
        <p:grpSpPr>
          <a:xfrm>
            <a:off x="3964422" y="3671926"/>
            <a:ext cx="226578" cy="310905"/>
            <a:chOff x="0" y="-28575"/>
            <a:chExt cx="105934" cy="123901"/>
          </a:xfrm>
        </p:grpSpPr>
        <p:sp>
          <p:nvSpPr>
            <p:cNvPr id="15" name="Freeform 15"/>
            <p:cNvSpPr/>
            <p:nvPr/>
          </p:nvSpPr>
          <p:spPr>
            <a:xfrm>
              <a:off x="23576" y="0"/>
              <a:ext cx="82358" cy="95326"/>
            </a:xfrm>
            <a:custGeom>
              <a:avLst/>
              <a:gdLst/>
              <a:ahLst/>
              <a:cxnLst/>
              <a:rect l="l" t="t" r="r" b="b"/>
              <a:pathLst>
                <a:path w="105934" h="95326">
                  <a:moveTo>
                    <a:pt x="0" y="0"/>
                  </a:moveTo>
                  <a:lnTo>
                    <a:pt x="105934" y="0"/>
                  </a:lnTo>
                  <a:lnTo>
                    <a:pt x="105934" y="95326"/>
                  </a:lnTo>
                  <a:lnTo>
                    <a:pt x="0" y="95326"/>
                  </a:lnTo>
                  <a:close/>
                </a:path>
              </a:pathLst>
            </a:custGeom>
            <a:solidFill>
              <a:srgbClr val="000000">
                <a:alpha val="0"/>
              </a:srgbClr>
            </a:solidFill>
            <a:ln w="38100" cap="sq">
              <a:solidFill>
                <a:srgbClr val="FF0000"/>
              </a:solidFill>
              <a:prstDash val="solid"/>
              <a:miter/>
            </a:ln>
          </p:spPr>
        </p:sp>
        <p:sp>
          <p:nvSpPr>
            <p:cNvPr id="16" name="TextBox 16"/>
            <p:cNvSpPr txBox="1"/>
            <p:nvPr/>
          </p:nvSpPr>
          <p:spPr>
            <a:xfrm>
              <a:off x="0" y="-28575"/>
              <a:ext cx="105934" cy="123901"/>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TextBox 17"/>
          <p:cNvSpPr txBox="1"/>
          <p:nvPr/>
        </p:nvSpPr>
        <p:spPr>
          <a:xfrm>
            <a:off x="3989994" y="2956118"/>
            <a:ext cx="2214071" cy="230981"/>
          </a:xfrm>
          <a:prstGeom prst="rect">
            <a:avLst/>
          </a:prstGeom>
        </p:spPr>
        <p:txBody>
          <a:bodyPr lIns="0" tIns="0" rIns="0" bIns="0" rtlCol="0" anchor="t">
            <a:spAutoFit/>
          </a:bodyPr>
          <a:lstStyle/>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をタップするとチャットメ</a:t>
            </a:r>
          </a:p>
        </p:txBody>
      </p:sp>
      <p:sp>
        <p:nvSpPr>
          <p:cNvPr id="18" name="TextBox 18"/>
          <p:cNvSpPr txBox="1"/>
          <p:nvPr/>
        </p:nvSpPr>
        <p:spPr>
          <a:xfrm>
            <a:off x="3717238" y="3259429"/>
            <a:ext cx="2241428" cy="230981"/>
          </a:xfrm>
          <a:prstGeom prst="rect">
            <a:avLst/>
          </a:prstGeom>
        </p:spPr>
        <p:txBody>
          <a:bodyPr lIns="0" tIns="0" rIns="0" bIns="0" rtlCol="0" anchor="t">
            <a:spAutoFit/>
          </a:bodyPr>
          <a:lstStyle/>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ニューが表示されます。</a:t>
            </a:r>
          </a:p>
        </p:txBody>
      </p:sp>
      <p:sp>
        <p:nvSpPr>
          <p:cNvPr id="19" name="TextBox 19"/>
          <p:cNvSpPr txBox="1"/>
          <p:nvPr/>
        </p:nvSpPr>
        <p:spPr>
          <a:xfrm>
            <a:off x="3717238" y="1524379"/>
            <a:ext cx="2619064" cy="1266372"/>
          </a:xfrm>
          <a:prstGeom prst="rect">
            <a:avLst/>
          </a:prstGeom>
        </p:spPr>
        <p:txBody>
          <a:bodyPr lIns="0" tIns="0" rIns="0" bIns="0" rtlCol="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ルーム一覧が表示されます。</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必要なルームに参加してください。参加必須の「全体ルーム」には自動的にメンバーとして追加されます。</a:t>
            </a:r>
          </a:p>
        </p:txBody>
      </p:sp>
      <p:sp>
        <p:nvSpPr>
          <p:cNvPr id="20" name="Freeform 20"/>
          <p:cNvSpPr/>
          <p:nvPr/>
        </p:nvSpPr>
        <p:spPr>
          <a:xfrm>
            <a:off x="3664002" y="2944185"/>
            <a:ext cx="278327" cy="254849"/>
          </a:xfrm>
          <a:custGeom>
            <a:avLst/>
            <a:gdLst/>
            <a:ahLst/>
            <a:cxnLst/>
            <a:rect l="l" t="t" r="r" b="b"/>
            <a:pathLst>
              <a:path w="371103" h="339799">
                <a:moveTo>
                  <a:pt x="0" y="0"/>
                </a:moveTo>
                <a:lnTo>
                  <a:pt x="371103" y="0"/>
                </a:lnTo>
                <a:lnTo>
                  <a:pt x="371103" y="339799"/>
                </a:lnTo>
                <a:lnTo>
                  <a:pt x="0" y="339799"/>
                </a:lnTo>
                <a:lnTo>
                  <a:pt x="0" y="0"/>
                </a:lnTo>
                <a:close/>
              </a:path>
            </a:pathLst>
          </a:custGeom>
          <a:blipFill>
            <a:blip r:embed="rId9"/>
            <a:stretch>
              <a:fillRect l="-28073" t="-145107" r="-920323" b="-2318376"/>
            </a:stretch>
          </a:blipFill>
          <a:ln w="38100" cap="sq">
            <a:solidFill>
              <a:srgbClr val="000000"/>
            </a:solidFill>
            <a:prstDash val="solid"/>
            <a:miter/>
          </a:ln>
        </p:spPr>
      </p:sp>
      <p:grpSp>
        <p:nvGrpSpPr>
          <p:cNvPr id="21" name="Group 21"/>
          <p:cNvGrpSpPr/>
          <p:nvPr/>
        </p:nvGrpSpPr>
        <p:grpSpPr>
          <a:xfrm>
            <a:off x="6817686" y="1368412"/>
            <a:ext cx="2819851" cy="5009933"/>
            <a:chOff x="0" y="0"/>
            <a:chExt cx="1114015" cy="1979233"/>
          </a:xfrm>
        </p:grpSpPr>
        <p:sp>
          <p:nvSpPr>
            <p:cNvPr id="22" name="Freeform 22"/>
            <p:cNvSpPr/>
            <p:nvPr/>
          </p:nvSpPr>
          <p:spPr>
            <a:xfrm>
              <a:off x="0" y="0"/>
              <a:ext cx="1114015" cy="1979233"/>
            </a:xfrm>
            <a:custGeom>
              <a:avLst/>
              <a:gdLst/>
              <a:ahLst/>
              <a:cxnLst/>
              <a:rect l="l" t="t" r="r" b="b"/>
              <a:pathLst>
                <a:path w="1114015" h="1979233">
                  <a:moveTo>
                    <a:pt x="93347" y="0"/>
                  </a:moveTo>
                  <a:lnTo>
                    <a:pt x="1020668" y="0"/>
                  </a:lnTo>
                  <a:cubicBezTo>
                    <a:pt x="1045425" y="0"/>
                    <a:pt x="1069168" y="9835"/>
                    <a:pt x="1086674" y="27341"/>
                  </a:cubicBezTo>
                  <a:cubicBezTo>
                    <a:pt x="1104180" y="44847"/>
                    <a:pt x="1114015" y="68590"/>
                    <a:pt x="1114015" y="93347"/>
                  </a:cubicBezTo>
                  <a:lnTo>
                    <a:pt x="1114015" y="1885886"/>
                  </a:lnTo>
                  <a:cubicBezTo>
                    <a:pt x="1114015" y="1910643"/>
                    <a:pt x="1104180" y="1934386"/>
                    <a:pt x="1086674" y="1951892"/>
                  </a:cubicBezTo>
                  <a:cubicBezTo>
                    <a:pt x="1069168" y="1969398"/>
                    <a:pt x="1045425" y="1979233"/>
                    <a:pt x="1020668" y="1979233"/>
                  </a:cubicBezTo>
                  <a:lnTo>
                    <a:pt x="93347" y="1979233"/>
                  </a:lnTo>
                  <a:cubicBezTo>
                    <a:pt x="68590" y="1979233"/>
                    <a:pt x="44847" y="1969398"/>
                    <a:pt x="27341" y="1951892"/>
                  </a:cubicBezTo>
                  <a:cubicBezTo>
                    <a:pt x="9835" y="1934386"/>
                    <a:pt x="0" y="1910643"/>
                    <a:pt x="0" y="1885886"/>
                  </a:cubicBezTo>
                  <a:lnTo>
                    <a:pt x="0" y="93347"/>
                  </a:lnTo>
                  <a:cubicBezTo>
                    <a:pt x="0" y="68590"/>
                    <a:pt x="9835" y="44847"/>
                    <a:pt x="27341" y="27341"/>
                  </a:cubicBezTo>
                  <a:cubicBezTo>
                    <a:pt x="44847" y="9835"/>
                    <a:pt x="68590" y="0"/>
                    <a:pt x="93347" y="0"/>
                  </a:cubicBezTo>
                  <a:close/>
                </a:path>
              </a:pathLst>
            </a:custGeom>
            <a:solidFill>
              <a:srgbClr val="000000">
                <a:alpha val="0"/>
              </a:srgbClr>
            </a:solidFill>
            <a:ln w="28575" cap="rnd">
              <a:solidFill>
                <a:srgbClr val="FF914D">
                  <a:alpha val="49804"/>
                </a:srgbClr>
              </a:solidFill>
              <a:prstDash val="solid"/>
              <a:round/>
            </a:ln>
          </p:spPr>
        </p:sp>
        <p:sp>
          <p:nvSpPr>
            <p:cNvPr id="23" name="TextBox 23"/>
            <p:cNvSpPr txBox="1"/>
            <p:nvPr/>
          </p:nvSpPr>
          <p:spPr>
            <a:xfrm>
              <a:off x="0" y="-28575"/>
              <a:ext cx="1114015" cy="2007808"/>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TextBox 24"/>
          <p:cNvSpPr txBox="1"/>
          <p:nvPr/>
        </p:nvSpPr>
        <p:spPr>
          <a:xfrm>
            <a:off x="6913385" y="1465500"/>
            <a:ext cx="2636208" cy="749564"/>
          </a:xfrm>
          <a:prstGeom prst="rect">
            <a:avLst/>
          </a:prstGeom>
        </p:spPr>
        <p:txBody>
          <a:bodyPr lIns="0" tIns="0" rIns="0" bIns="0" rtlCol="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altLang="en-US" sz="1399" b="0"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未読一覧</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タップすると未読のメッセージが一覧で表示されます。</a:t>
            </a:r>
          </a:p>
        </p:txBody>
      </p:sp>
      <p:sp>
        <p:nvSpPr>
          <p:cNvPr id="25" name="Freeform 25"/>
          <p:cNvSpPr/>
          <p:nvPr/>
        </p:nvSpPr>
        <p:spPr>
          <a:xfrm>
            <a:off x="7260846" y="3982830"/>
            <a:ext cx="1749393" cy="2218435"/>
          </a:xfrm>
          <a:custGeom>
            <a:avLst/>
            <a:gdLst/>
            <a:ahLst/>
            <a:cxnLst/>
            <a:rect l="l" t="t" r="r" b="b"/>
            <a:pathLst>
              <a:path w="1694611" h="2287576">
                <a:moveTo>
                  <a:pt x="0" y="0"/>
                </a:moveTo>
                <a:lnTo>
                  <a:pt x="1694610" y="0"/>
                </a:lnTo>
                <a:lnTo>
                  <a:pt x="1694610" y="2287577"/>
                </a:lnTo>
                <a:lnTo>
                  <a:pt x="0" y="2287577"/>
                </a:lnTo>
                <a:lnTo>
                  <a:pt x="0" y="0"/>
                </a:lnTo>
                <a:close/>
              </a:path>
            </a:pathLst>
          </a:custGeom>
          <a:blipFill>
            <a:blip r:embed="rId10"/>
            <a:stretch>
              <a:fillRect l="-136" t="-16297" r="-22487" b="-87080"/>
            </a:stretch>
          </a:blipFill>
          <a:ln w="9525" cap="sq">
            <a:solidFill>
              <a:srgbClr val="000000"/>
            </a:solidFill>
            <a:prstDash val="solid"/>
            <a:miter/>
          </a:ln>
        </p:spPr>
      </p:sp>
      <p:grpSp>
        <p:nvGrpSpPr>
          <p:cNvPr id="26" name="Group 26"/>
          <p:cNvGrpSpPr/>
          <p:nvPr/>
        </p:nvGrpSpPr>
        <p:grpSpPr>
          <a:xfrm>
            <a:off x="7260846" y="5600056"/>
            <a:ext cx="1371006" cy="246627"/>
            <a:chOff x="0" y="0"/>
            <a:chExt cx="519990" cy="102868"/>
          </a:xfrm>
        </p:grpSpPr>
        <p:sp>
          <p:nvSpPr>
            <p:cNvPr id="27" name="Freeform 27"/>
            <p:cNvSpPr/>
            <p:nvPr/>
          </p:nvSpPr>
          <p:spPr>
            <a:xfrm>
              <a:off x="0" y="0"/>
              <a:ext cx="519990" cy="102868"/>
            </a:xfrm>
            <a:custGeom>
              <a:avLst/>
              <a:gdLst/>
              <a:ahLst/>
              <a:cxnLst/>
              <a:rect l="l" t="t" r="r" b="b"/>
              <a:pathLst>
                <a:path w="519990" h="102868">
                  <a:moveTo>
                    <a:pt x="0" y="0"/>
                  </a:moveTo>
                  <a:lnTo>
                    <a:pt x="519990" y="0"/>
                  </a:lnTo>
                  <a:lnTo>
                    <a:pt x="519990" y="102868"/>
                  </a:lnTo>
                  <a:lnTo>
                    <a:pt x="0" y="102868"/>
                  </a:lnTo>
                  <a:close/>
                </a:path>
              </a:pathLst>
            </a:custGeom>
            <a:solidFill>
              <a:srgbClr val="000000">
                <a:alpha val="0"/>
              </a:srgbClr>
            </a:solidFill>
            <a:ln w="38100" cap="sq">
              <a:solidFill>
                <a:srgbClr val="FF0000"/>
              </a:solidFill>
              <a:prstDash val="solid"/>
              <a:miter/>
            </a:ln>
          </p:spPr>
        </p:sp>
        <p:sp>
          <p:nvSpPr>
            <p:cNvPr id="28" name="TextBox 28"/>
            <p:cNvSpPr txBox="1"/>
            <p:nvPr/>
          </p:nvSpPr>
          <p:spPr>
            <a:xfrm>
              <a:off x="0" y="-28575"/>
              <a:ext cx="519990" cy="13144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9"/>
          <p:cNvGrpSpPr/>
          <p:nvPr/>
        </p:nvGrpSpPr>
        <p:grpSpPr>
          <a:xfrm>
            <a:off x="7260846" y="5231716"/>
            <a:ext cx="1371006" cy="260386"/>
            <a:chOff x="0" y="0"/>
            <a:chExt cx="519990" cy="102868"/>
          </a:xfrm>
        </p:grpSpPr>
        <p:sp>
          <p:nvSpPr>
            <p:cNvPr id="30" name="Freeform 30"/>
            <p:cNvSpPr/>
            <p:nvPr/>
          </p:nvSpPr>
          <p:spPr>
            <a:xfrm>
              <a:off x="0" y="0"/>
              <a:ext cx="519990" cy="102868"/>
            </a:xfrm>
            <a:custGeom>
              <a:avLst/>
              <a:gdLst/>
              <a:ahLst/>
              <a:cxnLst/>
              <a:rect l="l" t="t" r="r" b="b"/>
              <a:pathLst>
                <a:path w="519990" h="102868">
                  <a:moveTo>
                    <a:pt x="0" y="0"/>
                  </a:moveTo>
                  <a:lnTo>
                    <a:pt x="519990" y="0"/>
                  </a:lnTo>
                  <a:lnTo>
                    <a:pt x="519990" y="102868"/>
                  </a:lnTo>
                  <a:lnTo>
                    <a:pt x="0" y="102868"/>
                  </a:lnTo>
                  <a:close/>
                </a:path>
              </a:pathLst>
            </a:custGeom>
            <a:solidFill>
              <a:srgbClr val="000000">
                <a:alpha val="0"/>
              </a:srgbClr>
            </a:solidFill>
            <a:ln w="38100" cap="sq">
              <a:solidFill>
                <a:srgbClr val="FF0000"/>
              </a:solidFill>
              <a:prstDash val="solid"/>
              <a:miter/>
            </a:ln>
          </p:spPr>
        </p:sp>
        <p:sp>
          <p:nvSpPr>
            <p:cNvPr id="31" name="TextBox 31"/>
            <p:cNvSpPr txBox="1"/>
            <p:nvPr/>
          </p:nvSpPr>
          <p:spPr>
            <a:xfrm>
              <a:off x="0" y="-28575"/>
              <a:ext cx="519990" cy="13144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7260846" y="4382543"/>
            <a:ext cx="1371006" cy="260386"/>
            <a:chOff x="0" y="0"/>
            <a:chExt cx="669476" cy="102868"/>
          </a:xfrm>
        </p:grpSpPr>
        <p:sp>
          <p:nvSpPr>
            <p:cNvPr id="33" name="Freeform 33"/>
            <p:cNvSpPr/>
            <p:nvPr/>
          </p:nvSpPr>
          <p:spPr>
            <a:xfrm>
              <a:off x="0" y="0"/>
              <a:ext cx="669476" cy="102868"/>
            </a:xfrm>
            <a:custGeom>
              <a:avLst/>
              <a:gdLst/>
              <a:ahLst/>
              <a:cxnLst/>
              <a:rect l="l" t="t" r="r" b="b"/>
              <a:pathLst>
                <a:path w="669476" h="102868">
                  <a:moveTo>
                    <a:pt x="0" y="0"/>
                  </a:moveTo>
                  <a:lnTo>
                    <a:pt x="669476" y="0"/>
                  </a:lnTo>
                  <a:lnTo>
                    <a:pt x="669476" y="102868"/>
                  </a:lnTo>
                  <a:lnTo>
                    <a:pt x="0" y="102868"/>
                  </a:lnTo>
                  <a:close/>
                </a:path>
              </a:pathLst>
            </a:custGeom>
            <a:solidFill>
              <a:srgbClr val="000000">
                <a:alpha val="0"/>
              </a:srgbClr>
            </a:solidFill>
            <a:ln w="38100" cap="sq">
              <a:solidFill>
                <a:srgbClr val="FF0000"/>
              </a:solidFill>
              <a:prstDash val="solid"/>
              <a:miter/>
            </a:ln>
          </p:spPr>
        </p:sp>
        <p:sp>
          <p:nvSpPr>
            <p:cNvPr id="34" name="TextBox 34"/>
            <p:cNvSpPr txBox="1"/>
            <p:nvPr/>
          </p:nvSpPr>
          <p:spPr>
            <a:xfrm>
              <a:off x="0" y="-28575"/>
              <a:ext cx="669476" cy="13144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 name="Group 39"/>
          <p:cNvGrpSpPr/>
          <p:nvPr/>
        </p:nvGrpSpPr>
        <p:grpSpPr>
          <a:xfrm>
            <a:off x="484846" y="5236692"/>
            <a:ext cx="1868128" cy="260386"/>
            <a:chOff x="0" y="0"/>
            <a:chExt cx="738026" cy="102868"/>
          </a:xfrm>
        </p:grpSpPr>
        <p:sp>
          <p:nvSpPr>
            <p:cNvPr id="40" name="Freeform 40"/>
            <p:cNvSpPr/>
            <p:nvPr/>
          </p:nvSpPr>
          <p:spPr>
            <a:xfrm>
              <a:off x="0" y="0"/>
              <a:ext cx="738026" cy="102868"/>
            </a:xfrm>
            <a:custGeom>
              <a:avLst/>
              <a:gdLst/>
              <a:ahLst/>
              <a:cxnLst/>
              <a:rect l="l" t="t" r="r" b="b"/>
              <a:pathLst>
                <a:path w="738026" h="102868">
                  <a:moveTo>
                    <a:pt x="0" y="0"/>
                  </a:moveTo>
                  <a:lnTo>
                    <a:pt x="738026" y="0"/>
                  </a:lnTo>
                  <a:lnTo>
                    <a:pt x="738026" y="102868"/>
                  </a:lnTo>
                  <a:lnTo>
                    <a:pt x="0" y="102868"/>
                  </a:lnTo>
                  <a:close/>
                </a:path>
              </a:pathLst>
            </a:custGeom>
            <a:solidFill>
              <a:srgbClr val="000000">
                <a:alpha val="0"/>
              </a:srgbClr>
            </a:solidFill>
            <a:ln w="38100" cap="sq">
              <a:solidFill>
                <a:srgbClr val="FF0000"/>
              </a:solidFill>
              <a:prstDash val="solid"/>
              <a:miter/>
            </a:ln>
          </p:spPr>
        </p:sp>
        <p:sp>
          <p:nvSpPr>
            <p:cNvPr id="41" name="TextBox 41"/>
            <p:cNvSpPr txBox="1"/>
            <p:nvPr/>
          </p:nvSpPr>
          <p:spPr>
            <a:xfrm>
              <a:off x="0" y="-28575"/>
              <a:ext cx="738026" cy="13144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TextBox 42"/>
          <p:cNvSpPr txBox="1"/>
          <p:nvPr/>
        </p:nvSpPr>
        <p:spPr>
          <a:xfrm>
            <a:off x="484846" y="1559887"/>
            <a:ext cx="2589172" cy="1007968"/>
          </a:xfrm>
          <a:prstGeom prst="rect">
            <a:avLst/>
          </a:prstGeom>
        </p:spPr>
        <p:txBody>
          <a:bodyPr lIns="0" tIns="0" rIns="0" bIns="0" rtlCol="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トップページのメニュー</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「チャット」をタップすると、エアリーチャット画面に遷移します。</a:t>
            </a:r>
          </a:p>
        </p:txBody>
      </p:sp>
      <p:sp>
        <p:nvSpPr>
          <p:cNvPr id="44" name="Freeform 44"/>
          <p:cNvSpPr/>
          <p:nvPr/>
        </p:nvSpPr>
        <p:spPr>
          <a:xfrm rot="16200000">
            <a:off x="6167584" y="3425794"/>
            <a:ext cx="538440" cy="777275"/>
          </a:xfrm>
          <a:custGeom>
            <a:avLst/>
            <a:gdLst/>
            <a:ahLst/>
            <a:cxnLst/>
            <a:rect l="l" t="t" r="r" b="b"/>
            <a:pathLst>
              <a:path w="538440" h="777275">
                <a:moveTo>
                  <a:pt x="0" y="0"/>
                </a:moveTo>
                <a:lnTo>
                  <a:pt x="538440" y="0"/>
                </a:lnTo>
                <a:lnTo>
                  <a:pt x="538440" y="777275"/>
                </a:lnTo>
                <a:lnTo>
                  <a:pt x="0" y="777275"/>
                </a:lnTo>
                <a:lnTo>
                  <a:pt x="0" y="0"/>
                </a:lnTo>
                <a:close/>
              </a:path>
            </a:pathLst>
          </a:custGeom>
          <a:blipFill>
            <a:blip r:embed="rId5">
              <a:extLst>
                <a:ext uri="{96DAC541-7B7A-43D3-8B79-37D633B846F1}">
                  <asvg:svgBlip xmlns:asvg="http://schemas.microsoft.com/office/drawing/2016/SVG/main" r:embed="rId11"/>
                </a:ext>
              </a:extLst>
            </a:blip>
            <a:stretch>
              <a:fillRect/>
            </a:stretch>
          </a:blipFill>
        </p:spPr>
      </p:sp>
      <p:sp>
        <p:nvSpPr>
          <p:cNvPr id="9" name="テキスト ボックス 8">
            <a:extLst>
              <a:ext uri="{FF2B5EF4-FFF2-40B4-BE49-F238E27FC236}">
                <a16:creationId xmlns:a16="http://schemas.microsoft.com/office/drawing/2014/main" id="{C7F9A230-2A55-AC1D-F9C4-A1F390F070E7}"/>
              </a:ext>
            </a:extLst>
          </p:cNvPr>
          <p:cNvSpPr txBox="1"/>
          <p:nvPr/>
        </p:nvSpPr>
        <p:spPr>
          <a:xfrm>
            <a:off x="6798328" y="2241788"/>
            <a:ext cx="2758406" cy="84221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altLang="ja-JP" sz="1400" b="0" i="0" u="none" strike="noStrike" kern="1200" cap="none" spc="0" normalizeH="0" baseline="0" noProof="0" dirty="0">
                <a:ln>
                  <a:noFill/>
                </a:ln>
                <a:solidFill>
                  <a:srgbClr val="000000"/>
                </a:solidFill>
                <a:effectLst/>
                <a:uLnTx/>
                <a:uFillTx/>
                <a:latin typeface="Arial"/>
                <a:ea typeface="Arial"/>
                <a:cs typeface="Arial"/>
                <a:sym typeface="Arial"/>
              </a:rPr>
              <a:t>チャットルーム</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Arial"/>
                <a:cs typeface="Arial"/>
                <a:sym typeface="Arial"/>
              </a:rPr>
              <a:t>自分にメンションされた投稿があると、</a:t>
            </a:r>
            <a:r>
              <a:rPr kumimoji="0" lang="en-US" altLang="ja-JP" sz="1400" b="0" i="0" u="none" strike="noStrike" kern="1200" cap="none" spc="0" normalizeH="0" baseline="0" noProof="0" dirty="0">
                <a:ln>
                  <a:noFill/>
                </a:ln>
                <a:solidFill>
                  <a:srgbClr val="FF0000"/>
                </a:solidFill>
                <a:effectLst/>
                <a:uLnTx/>
                <a:uFillTx/>
                <a:latin typeface="Arial"/>
                <a:ea typeface="Arial"/>
                <a:cs typeface="Arial"/>
                <a:sym typeface="Arial"/>
              </a:rPr>
              <a:t>❶</a:t>
            </a:r>
            <a:r>
              <a:rPr kumimoji="0" lang="en-US" altLang="ja-JP" sz="1400" b="0" i="0" u="none" strike="noStrike" kern="1200" cap="none" spc="0" normalizeH="0" baseline="0" noProof="0" dirty="0">
                <a:ln>
                  <a:noFill/>
                </a:ln>
                <a:solidFill>
                  <a:srgbClr val="000000"/>
                </a:solidFill>
                <a:effectLst/>
                <a:uLnTx/>
                <a:uFillTx/>
                <a:latin typeface="Arial"/>
                <a:ea typeface="Arial"/>
                <a:cs typeface="Arial"/>
                <a:sym typeface="Arial"/>
              </a:rPr>
              <a:t>と表示されます。</a:t>
            </a:r>
          </a:p>
        </p:txBody>
      </p:sp>
      <p:sp>
        <p:nvSpPr>
          <p:cNvPr id="45" name="テキスト ボックス 44">
            <a:extLst>
              <a:ext uri="{FF2B5EF4-FFF2-40B4-BE49-F238E27FC236}">
                <a16:creationId xmlns:a16="http://schemas.microsoft.com/office/drawing/2014/main" id="{D57EA77E-BE69-B3E5-4C66-027DDB7E0CED}"/>
              </a:ext>
            </a:extLst>
          </p:cNvPr>
          <p:cNvSpPr txBox="1"/>
          <p:nvPr/>
        </p:nvSpPr>
        <p:spPr>
          <a:xfrm>
            <a:off x="6798328" y="3107570"/>
            <a:ext cx="2751265" cy="1083374"/>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altLang="ja-JP" sz="1400" b="0" i="0" u="none" strike="noStrike" kern="1200" cap="none" spc="0" normalizeH="0" baseline="0" noProof="0" dirty="0">
                <a:ln>
                  <a:noFill/>
                </a:ln>
                <a:solidFill>
                  <a:srgbClr val="000000"/>
                </a:solidFill>
                <a:effectLst/>
                <a:uLnTx/>
                <a:uFillTx/>
                <a:latin typeface="Arial"/>
                <a:ea typeface="Arial"/>
                <a:cs typeface="Arial"/>
                <a:sym typeface="Arial"/>
              </a:rPr>
              <a:t>ダイレクトメッセージ</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Arial"/>
                <a:cs typeface="Arial"/>
                <a:sym typeface="Arial"/>
              </a:rPr>
              <a:t>新しいメッセージがあると、</a:t>
            </a:r>
            <a:r>
              <a:rPr kumimoji="0" lang="en-US" altLang="ja-JP" sz="1400" b="0" i="0" u="none" strike="noStrike" kern="1200" cap="none" spc="0" normalizeH="0" baseline="0" noProof="0" dirty="0">
                <a:ln>
                  <a:noFill/>
                </a:ln>
                <a:solidFill>
                  <a:srgbClr val="FF0000"/>
                </a:solidFill>
                <a:effectLst/>
                <a:uLnTx/>
                <a:uFillTx/>
                <a:latin typeface="Arial"/>
                <a:ea typeface="Arial"/>
                <a:cs typeface="Arial"/>
                <a:sym typeface="Arial"/>
              </a:rPr>
              <a:t>❶</a:t>
            </a:r>
            <a:r>
              <a:rPr kumimoji="0" lang="en-US" altLang="ja-JP" sz="1400" b="0" i="0" u="none" strike="noStrike" kern="1200" cap="none" spc="0" normalizeH="0" baseline="0" noProof="0" dirty="0">
                <a:ln>
                  <a:noFill/>
                </a:ln>
                <a:solidFill>
                  <a:srgbClr val="000000"/>
                </a:solidFill>
                <a:effectLst/>
                <a:uLnTx/>
                <a:uFillTx/>
                <a:latin typeface="Arial"/>
                <a:ea typeface="Arial"/>
                <a:cs typeface="Arial"/>
                <a:sym typeface="Arial"/>
              </a:rPr>
              <a:t>と表示されます。</a:t>
            </a:r>
          </a:p>
          <a:p>
            <a:endParaRPr kumimoji="1" lang="ja-JP" altLang="en-US" sz="1400" dirty="0"/>
          </a:p>
        </p:txBody>
      </p:sp>
      <p:sp>
        <p:nvSpPr>
          <p:cNvPr id="46" name="スライド番号プレースホルダー 45">
            <a:extLst>
              <a:ext uri="{FF2B5EF4-FFF2-40B4-BE49-F238E27FC236}">
                <a16:creationId xmlns:a16="http://schemas.microsoft.com/office/drawing/2014/main" id="{811E4A40-E935-764A-B01B-C8C8B23F6FEC}"/>
              </a:ext>
            </a:extLst>
          </p:cNvPr>
          <p:cNvSpPr>
            <a:spLocks noGrp="1"/>
          </p:cNvSpPr>
          <p:nvPr>
            <p:ph type="sldNum" sz="quarter" idx="12"/>
          </p:nvPr>
        </p:nvSpPr>
        <p:spPr>
          <a:xfrm>
            <a:off x="7676382" y="6442099"/>
            <a:ext cx="2133600" cy="365125"/>
          </a:xfrm>
        </p:spPr>
        <p:txBody>
          <a:bodyPr/>
          <a:lstStyle/>
          <a:p>
            <a:fld id="{B6F15528-21DE-4FAA-801E-634DDDAF4B2B}" type="slidenum">
              <a:rPr lang="en-US" smtClean="0">
                <a:solidFill>
                  <a:schemeClr val="tx1"/>
                </a:solidFill>
              </a:rPr>
              <a:pPr/>
              <a:t>12</a:t>
            </a:fld>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4"/>
          <p:cNvGrpSpPr/>
          <p:nvPr/>
        </p:nvGrpSpPr>
        <p:grpSpPr>
          <a:xfrm>
            <a:off x="4951012" y="2956559"/>
            <a:ext cx="4684537" cy="666750"/>
            <a:chOff x="0" y="0"/>
            <a:chExt cx="1850681" cy="263407"/>
          </a:xfrm>
        </p:grpSpPr>
        <p:sp>
          <p:nvSpPr>
            <p:cNvPr id="45" name="Freeform 45"/>
            <p:cNvSpPr/>
            <p:nvPr/>
          </p:nvSpPr>
          <p:spPr>
            <a:xfrm>
              <a:off x="0" y="0"/>
              <a:ext cx="1850681" cy="263407"/>
            </a:xfrm>
            <a:custGeom>
              <a:avLst/>
              <a:gdLst/>
              <a:ahLst/>
              <a:cxnLst/>
              <a:rect l="l" t="t" r="r" b="b"/>
              <a:pathLst>
                <a:path w="1850681" h="263407">
                  <a:moveTo>
                    <a:pt x="56190" y="0"/>
                  </a:moveTo>
                  <a:lnTo>
                    <a:pt x="1794491" y="0"/>
                  </a:lnTo>
                  <a:cubicBezTo>
                    <a:pt x="1809393" y="0"/>
                    <a:pt x="1823686" y="5920"/>
                    <a:pt x="1834223" y="16458"/>
                  </a:cubicBezTo>
                  <a:cubicBezTo>
                    <a:pt x="1844761" y="26995"/>
                    <a:pt x="1850681" y="41288"/>
                    <a:pt x="1850681" y="56190"/>
                  </a:cubicBezTo>
                  <a:lnTo>
                    <a:pt x="1850681" y="207217"/>
                  </a:lnTo>
                  <a:cubicBezTo>
                    <a:pt x="1850681" y="222120"/>
                    <a:pt x="1844761" y="236412"/>
                    <a:pt x="1834223" y="246950"/>
                  </a:cubicBezTo>
                  <a:cubicBezTo>
                    <a:pt x="1823686" y="257487"/>
                    <a:pt x="1809393" y="263407"/>
                    <a:pt x="1794491" y="263407"/>
                  </a:cubicBezTo>
                  <a:lnTo>
                    <a:pt x="56190" y="263407"/>
                  </a:lnTo>
                  <a:cubicBezTo>
                    <a:pt x="41288" y="263407"/>
                    <a:pt x="26995" y="257487"/>
                    <a:pt x="16458" y="246950"/>
                  </a:cubicBezTo>
                  <a:cubicBezTo>
                    <a:pt x="5920" y="236412"/>
                    <a:pt x="0" y="222120"/>
                    <a:pt x="0" y="207217"/>
                  </a:cubicBezTo>
                  <a:lnTo>
                    <a:pt x="0" y="56190"/>
                  </a:lnTo>
                  <a:cubicBezTo>
                    <a:pt x="0" y="41288"/>
                    <a:pt x="5920" y="26995"/>
                    <a:pt x="16458" y="16458"/>
                  </a:cubicBezTo>
                  <a:cubicBezTo>
                    <a:pt x="26995" y="5920"/>
                    <a:pt x="41288" y="0"/>
                    <a:pt x="56190" y="0"/>
                  </a:cubicBezTo>
                  <a:close/>
                </a:path>
              </a:pathLst>
            </a:custGeom>
            <a:solidFill>
              <a:srgbClr val="000000">
                <a:alpha val="0"/>
              </a:srgbClr>
            </a:solidFill>
            <a:ln w="28575" cap="rnd">
              <a:solidFill>
                <a:srgbClr val="FF914D">
                  <a:alpha val="49804"/>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6" name="TextBox 46"/>
            <p:cNvSpPr txBox="1"/>
            <p:nvPr/>
          </p:nvSpPr>
          <p:spPr>
            <a:xfrm>
              <a:off x="0" y="-28575"/>
              <a:ext cx="1850681" cy="291982"/>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1" name="Group 41"/>
          <p:cNvGrpSpPr/>
          <p:nvPr/>
        </p:nvGrpSpPr>
        <p:grpSpPr>
          <a:xfrm>
            <a:off x="4935002" y="1152563"/>
            <a:ext cx="4684537" cy="1715443"/>
            <a:chOff x="0" y="0"/>
            <a:chExt cx="1850681" cy="677706"/>
          </a:xfrm>
        </p:grpSpPr>
        <p:sp>
          <p:nvSpPr>
            <p:cNvPr id="42" name="Freeform 42"/>
            <p:cNvSpPr/>
            <p:nvPr/>
          </p:nvSpPr>
          <p:spPr>
            <a:xfrm>
              <a:off x="0" y="0"/>
              <a:ext cx="1850681" cy="677706"/>
            </a:xfrm>
            <a:custGeom>
              <a:avLst/>
              <a:gdLst/>
              <a:ahLst/>
              <a:cxnLst/>
              <a:rect l="l" t="t" r="r" b="b"/>
              <a:pathLst>
                <a:path w="1850681" h="677706">
                  <a:moveTo>
                    <a:pt x="56190" y="0"/>
                  </a:moveTo>
                  <a:lnTo>
                    <a:pt x="1794491" y="0"/>
                  </a:lnTo>
                  <a:cubicBezTo>
                    <a:pt x="1809393" y="0"/>
                    <a:pt x="1823686" y="5920"/>
                    <a:pt x="1834223" y="16458"/>
                  </a:cubicBezTo>
                  <a:cubicBezTo>
                    <a:pt x="1844761" y="26995"/>
                    <a:pt x="1850681" y="41288"/>
                    <a:pt x="1850681" y="56190"/>
                  </a:cubicBezTo>
                  <a:lnTo>
                    <a:pt x="1850681" y="621516"/>
                  </a:lnTo>
                  <a:cubicBezTo>
                    <a:pt x="1850681" y="652549"/>
                    <a:pt x="1825524" y="677706"/>
                    <a:pt x="1794491" y="677706"/>
                  </a:cubicBezTo>
                  <a:lnTo>
                    <a:pt x="56190" y="677706"/>
                  </a:lnTo>
                  <a:cubicBezTo>
                    <a:pt x="41288" y="677706"/>
                    <a:pt x="26995" y="671786"/>
                    <a:pt x="16458" y="661248"/>
                  </a:cubicBezTo>
                  <a:cubicBezTo>
                    <a:pt x="5920" y="650710"/>
                    <a:pt x="0" y="636418"/>
                    <a:pt x="0" y="621516"/>
                  </a:cubicBezTo>
                  <a:lnTo>
                    <a:pt x="0" y="56190"/>
                  </a:lnTo>
                  <a:cubicBezTo>
                    <a:pt x="0" y="41288"/>
                    <a:pt x="5920" y="26995"/>
                    <a:pt x="16458" y="16458"/>
                  </a:cubicBezTo>
                  <a:cubicBezTo>
                    <a:pt x="26995" y="5920"/>
                    <a:pt x="41288" y="0"/>
                    <a:pt x="56190" y="0"/>
                  </a:cubicBezTo>
                  <a:close/>
                </a:path>
              </a:pathLst>
            </a:custGeom>
            <a:solidFill>
              <a:srgbClr val="000000">
                <a:alpha val="0"/>
              </a:srgbClr>
            </a:solidFill>
            <a:ln w="28575" cap="rnd">
              <a:solidFill>
                <a:srgbClr val="FF914D">
                  <a:alpha val="49804"/>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 name="TextBox 43"/>
            <p:cNvSpPr txBox="1"/>
            <p:nvPr/>
          </p:nvSpPr>
          <p:spPr>
            <a:xfrm>
              <a:off x="0" y="-28575"/>
              <a:ext cx="1850681" cy="706281"/>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txBody>
          <a:bodyPr/>
          <a:lstStyle/>
          <a:p>
            <a:endParaRPr lang="ja-JP" altLang="en-US" dirty="0"/>
          </a:p>
        </p:txBody>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grpSp>
        <p:nvGrpSpPr>
          <p:cNvPr id="5" name="Group 5"/>
          <p:cNvGrpSpPr/>
          <p:nvPr/>
        </p:nvGrpSpPr>
        <p:grpSpPr>
          <a:xfrm>
            <a:off x="146262" y="3711862"/>
            <a:ext cx="5297909" cy="2565113"/>
            <a:chOff x="0" y="0"/>
            <a:chExt cx="7063879" cy="3420151"/>
          </a:xfrm>
        </p:grpSpPr>
        <p:sp>
          <p:nvSpPr>
            <p:cNvPr id="6" name="Freeform 6"/>
            <p:cNvSpPr/>
            <p:nvPr/>
          </p:nvSpPr>
          <p:spPr>
            <a:xfrm>
              <a:off x="1062503" y="542062"/>
              <a:ext cx="5086321" cy="2329193"/>
            </a:xfrm>
            <a:custGeom>
              <a:avLst/>
              <a:gdLst/>
              <a:ahLst/>
              <a:cxnLst/>
              <a:rect l="l" t="t" r="r" b="b"/>
              <a:pathLst>
                <a:path w="5086321" h="2329193">
                  <a:moveTo>
                    <a:pt x="0" y="0"/>
                  </a:moveTo>
                  <a:lnTo>
                    <a:pt x="5086321" y="0"/>
                  </a:lnTo>
                  <a:lnTo>
                    <a:pt x="5086321" y="2329192"/>
                  </a:lnTo>
                  <a:lnTo>
                    <a:pt x="0" y="2329192"/>
                  </a:lnTo>
                  <a:lnTo>
                    <a:pt x="0" y="0"/>
                  </a:lnTo>
                  <a:close/>
                </a:path>
              </a:pathLst>
            </a:custGeom>
            <a:blipFill>
              <a:blip r:embed="rId5"/>
              <a:stretch>
                <a:fillRect t="-337347" b="-51564"/>
              </a:stretch>
            </a:blipFill>
            <a:ln w="9525" cap="sq">
              <a:solidFill>
                <a:srgbClr val="000000"/>
              </a:solidFill>
              <a:prstDash val="solid"/>
              <a:miter/>
            </a:ln>
          </p:spPr>
        </p:sp>
        <p:sp>
          <p:nvSpPr>
            <p:cNvPr id="7" name="Freeform 7"/>
            <p:cNvSpPr/>
            <p:nvPr/>
          </p:nvSpPr>
          <p:spPr>
            <a:xfrm flipV="1">
              <a:off x="0" y="2757845"/>
              <a:ext cx="1526931" cy="662306"/>
            </a:xfrm>
            <a:custGeom>
              <a:avLst/>
              <a:gdLst/>
              <a:ahLst/>
              <a:cxnLst/>
              <a:rect l="l" t="t" r="r" b="b"/>
              <a:pathLst>
                <a:path w="1526931" h="662306">
                  <a:moveTo>
                    <a:pt x="0" y="662306"/>
                  </a:moveTo>
                  <a:lnTo>
                    <a:pt x="1526931" y="662306"/>
                  </a:lnTo>
                  <a:lnTo>
                    <a:pt x="1526931" y="0"/>
                  </a:lnTo>
                  <a:lnTo>
                    <a:pt x="0" y="0"/>
                  </a:lnTo>
                  <a:lnTo>
                    <a:pt x="0" y="662306"/>
                  </a:lnTo>
                  <a:close/>
                </a:path>
              </a:pathLst>
            </a:custGeom>
            <a:blipFill>
              <a:blip r:embed="rId6"/>
              <a:stretch>
                <a:fillRect/>
              </a:stretch>
            </a:blipFill>
          </p:spPr>
        </p:sp>
        <p:sp>
          <p:nvSpPr>
            <p:cNvPr id="8" name="TextBox 8"/>
            <p:cNvSpPr txBox="1"/>
            <p:nvPr/>
          </p:nvSpPr>
          <p:spPr>
            <a:xfrm>
              <a:off x="170783" y="3060423"/>
              <a:ext cx="1185364" cy="239381"/>
            </a:xfrm>
            <a:prstGeom prst="rect">
              <a:avLst/>
            </a:prstGeom>
          </p:spPr>
          <p:txBody>
            <a:bodyPr lIns="0" tIns="0" rIns="0" bIns="0" rtlCol="0" anchor="t">
              <a:spAutoFit/>
            </a:bodyPr>
            <a:lstStyle/>
            <a:p>
              <a:pPr marL="0" marR="0" lvl="0" indent="0" algn="ctr" defTabSz="914400" rtl="0" eaLnBrk="1" fontAlgn="auto" latinLnBrk="0" hangingPunct="1">
                <a:lnSpc>
                  <a:spcPts val="1439"/>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Arial"/>
                  <a:cs typeface="Arial"/>
                  <a:sym typeface="Arial"/>
                </a:rPr>
                <a:t>メンション</a:t>
              </a:r>
            </a:p>
          </p:txBody>
        </p:sp>
        <p:sp>
          <p:nvSpPr>
            <p:cNvPr id="9" name="Freeform 9"/>
            <p:cNvSpPr/>
            <p:nvPr/>
          </p:nvSpPr>
          <p:spPr>
            <a:xfrm>
              <a:off x="3468631" y="5504"/>
              <a:ext cx="1526931" cy="662306"/>
            </a:xfrm>
            <a:custGeom>
              <a:avLst/>
              <a:gdLst/>
              <a:ahLst/>
              <a:cxnLst/>
              <a:rect l="l" t="t" r="r" b="b"/>
              <a:pathLst>
                <a:path w="1526931" h="662306">
                  <a:moveTo>
                    <a:pt x="0" y="0"/>
                  </a:moveTo>
                  <a:lnTo>
                    <a:pt x="1526931" y="0"/>
                  </a:lnTo>
                  <a:lnTo>
                    <a:pt x="1526931" y="662306"/>
                  </a:lnTo>
                  <a:lnTo>
                    <a:pt x="0" y="662306"/>
                  </a:lnTo>
                  <a:lnTo>
                    <a:pt x="0" y="0"/>
                  </a:lnTo>
                  <a:close/>
                </a:path>
              </a:pathLst>
            </a:custGeom>
            <a:blipFill>
              <a:blip r:embed="rId6"/>
              <a:stretch>
                <a:fillRect/>
              </a:stretch>
            </a:blipFill>
          </p:spPr>
        </p:sp>
        <p:sp>
          <p:nvSpPr>
            <p:cNvPr id="10" name="TextBox 10"/>
            <p:cNvSpPr txBox="1"/>
            <p:nvPr/>
          </p:nvSpPr>
          <p:spPr>
            <a:xfrm>
              <a:off x="3573368" y="131232"/>
              <a:ext cx="1317457" cy="239381"/>
            </a:xfrm>
            <a:prstGeom prst="rect">
              <a:avLst/>
            </a:prstGeom>
          </p:spPr>
          <p:txBody>
            <a:bodyPr lIns="0" tIns="0" rIns="0" bIns="0" rtlCol="0" anchor="t">
              <a:spAutoFit/>
            </a:bodyPr>
            <a:lstStyle/>
            <a:p>
              <a:pPr marL="0" marR="0" lvl="0" indent="0" algn="l" defTabSz="914400" rtl="0" eaLnBrk="1" fontAlgn="auto" latinLnBrk="0" hangingPunct="1">
                <a:lnSpc>
                  <a:spcPts val="1439"/>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Arial"/>
                  <a:cs typeface="Arial"/>
                  <a:sym typeface="Arial"/>
                </a:rPr>
                <a:t>リアクション</a:t>
              </a:r>
            </a:p>
          </p:txBody>
        </p:sp>
        <p:sp>
          <p:nvSpPr>
            <p:cNvPr id="11" name="Freeform 11"/>
            <p:cNvSpPr/>
            <p:nvPr/>
          </p:nvSpPr>
          <p:spPr>
            <a:xfrm flipH="1" flipV="1">
              <a:off x="5169231" y="929006"/>
              <a:ext cx="1526931" cy="662306"/>
            </a:xfrm>
            <a:custGeom>
              <a:avLst/>
              <a:gdLst/>
              <a:ahLst/>
              <a:cxnLst/>
              <a:rect l="l" t="t" r="r" b="b"/>
              <a:pathLst>
                <a:path w="1526931" h="662306">
                  <a:moveTo>
                    <a:pt x="1526931" y="662307"/>
                  </a:moveTo>
                  <a:lnTo>
                    <a:pt x="0" y="662307"/>
                  </a:lnTo>
                  <a:lnTo>
                    <a:pt x="0" y="0"/>
                  </a:lnTo>
                  <a:lnTo>
                    <a:pt x="1526931" y="0"/>
                  </a:lnTo>
                  <a:lnTo>
                    <a:pt x="1526931" y="662307"/>
                  </a:lnTo>
                  <a:close/>
                </a:path>
              </a:pathLst>
            </a:custGeom>
            <a:blipFill>
              <a:blip r:embed="rId6"/>
              <a:stretch>
                <a:fillRect/>
              </a:stretch>
            </a:blipFill>
          </p:spPr>
        </p:sp>
        <p:sp>
          <p:nvSpPr>
            <p:cNvPr id="12" name="TextBox 12"/>
            <p:cNvSpPr txBox="1"/>
            <p:nvPr/>
          </p:nvSpPr>
          <p:spPr>
            <a:xfrm>
              <a:off x="5087644" y="1231584"/>
              <a:ext cx="1690105" cy="239381"/>
            </a:xfrm>
            <a:prstGeom prst="rect">
              <a:avLst/>
            </a:prstGeom>
          </p:spPr>
          <p:txBody>
            <a:bodyPr lIns="0" tIns="0" rIns="0" bIns="0" rtlCol="0" anchor="t">
              <a:spAutoFit/>
            </a:bodyPr>
            <a:lstStyle/>
            <a:p>
              <a:pPr marL="0" marR="0" lvl="0" indent="0" algn="ctr" defTabSz="914400" rtl="0" eaLnBrk="1" fontAlgn="auto" latinLnBrk="0" hangingPunct="1">
                <a:lnSpc>
                  <a:spcPts val="1439"/>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Arial"/>
                  <a:cs typeface="Arial"/>
                  <a:sym typeface="Arial"/>
                </a:rPr>
                <a:t>スレッドで返信</a:t>
              </a:r>
            </a:p>
          </p:txBody>
        </p:sp>
        <p:sp>
          <p:nvSpPr>
            <p:cNvPr id="13" name="Freeform 13"/>
            <p:cNvSpPr/>
            <p:nvPr/>
          </p:nvSpPr>
          <p:spPr>
            <a:xfrm flipH="1">
              <a:off x="5536948" y="0"/>
              <a:ext cx="1526931" cy="662306"/>
            </a:xfrm>
            <a:custGeom>
              <a:avLst/>
              <a:gdLst/>
              <a:ahLst/>
              <a:cxnLst/>
              <a:rect l="l" t="t" r="r" b="b"/>
              <a:pathLst>
                <a:path w="1526931" h="662306">
                  <a:moveTo>
                    <a:pt x="1526931" y="0"/>
                  </a:moveTo>
                  <a:lnTo>
                    <a:pt x="0" y="0"/>
                  </a:lnTo>
                  <a:lnTo>
                    <a:pt x="0" y="662306"/>
                  </a:lnTo>
                  <a:lnTo>
                    <a:pt x="1526931" y="662306"/>
                  </a:lnTo>
                  <a:lnTo>
                    <a:pt x="1526931" y="0"/>
                  </a:lnTo>
                  <a:close/>
                </a:path>
              </a:pathLst>
            </a:custGeom>
            <a:blipFill>
              <a:blip r:embed="rId6"/>
              <a:stretch>
                <a:fillRect/>
              </a:stretch>
            </a:blipFill>
          </p:spPr>
        </p:sp>
        <p:sp>
          <p:nvSpPr>
            <p:cNvPr id="14" name="TextBox 14"/>
            <p:cNvSpPr txBox="1"/>
            <p:nvPr/>
          </p:nvSpPr>
          <p:spPr>
            <a:xfrm>
              <a:off x="5536948" y="125729"/>
              <a:ext cx="1526931" cy="239381"/>
            </a:xfrm>
            <a:prstGeom prst="rect">
              <a:avLst/>
            </a:prstGeom>
          </p:spPr>
          <p:txBody>
            <a:bodyPr lIns="0" tIns="0" rIns="0" bIns="0" rtlCol="0" anchor="t">
              <a:spAutoFit/>
            </a:bodyPr>
            <a:lstStyle/>
            <a:p>
              <a:pPr marL="0" marR="0" lvl="0" indent="0" algn="ctr" defTabSz="914400" rtl="0" eaLnBrk="1" fontAlgn="auto" latinLnBrk="0" hangingPunct="1">
                <a:lnSpc>
                  <a:spcPts val="1439"/>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Arial"/>
                  <a:cs typeface="Arial"/>
                  <a:sym typeface="Arial"/>
                </a:rPr>
                <a:t>リンクをコピー</a:t>
              </a:r>
            </a:p>
          </p:txBody>
        </p:sp>
        <p:sp>
          <p:nvSpPr>
            <p:cNvPr id="15" name="Freeform 15"/>
            <p:cNvSpPr/>
            <p:nvPr/>
          </p:nvSpPr>
          <p:spPr>
            <a:xfrm flipH="1" flipV="1">
              <a:off x="2078732" y="2757845"/>
              <a:ext cx="1526931" cy="662306"/>
            </a:xfrm>
            <a:custGeom>
              <a:avLst/>
              <a:gdLst/>
              <a:ahLst/>
              <a:cxnLst/>
              <a:rect l="l" t="t" r="r" b="b"/>
              <a:pathLst>
                <a:path w="1526931" h="662306">
                  <a:moveTo>
                    <a:pt x="1526931" y="662306"/>
                  </a:moveTo>
                  <a:lnTo>
                    <a:pt x="0" y="662306"/>
                  </a:lnTo>
                  <a:lnTo>
                    <a:pt x="0" y="0"/>
                  </a:lnTo>
                  <a:lnTo>
                    <a:pt x="1526931" y="0"/>
                  </a:lnTo>
                  <a:lnTo>
                    <a:pt x="1526931" y="662306"/>
                  </a:lnTo>
                  <a:close/>
                </a:path>
              </a:pathLst>
            </a:custGeom>
            <a:blipFill>
              <a:blip r:embed="rId6"/>
              <a:stretch>
                <a:fillRect/>
              </a:stretch>
            </a:blipFill>
          </p:spPr>
        </p:sp>
        <p:sp>
          <p:nvSpPr>
            <p:cNvPr id="16" name="TextBox 16"/>
            <p:cNvSpPr txBox="1"/>
            <p:nvPr/>
          </p:nvSpPr>
          <p:spPr>
            <a:xfrm>
              <a:off x="2078732" y="3060423"/>
              <a:ext cx="1526931" cy="239381"/>
            </a:xfrm>
            <a:prstGeom prst="rect">
              <a:avLst/>
            </a:prstGeom>
          </p:spPr>
          <p:txBody>
            <a:bodyPr lIns="0" tIns="0" rIns="0" bIns="0" rtlCol="0" anchor="t">
              <a:spAutoFit/>
            </a:bodyPr>
            <a:lstStyle/>
            <a:p>
              <a:pPr marL="0" marR="0" lvl="0" indent="0" algn="ctr" defTabSz="914400" rtl="0" eaLnBrk="1" fontAlgn="auto" latinLnBrk="0" hangingPunct="1">
                <a:lnSpc>
                  <a:spcPts val="1439"/>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Arial"/>
                  <a:cs typeface="Arial"/>
                  <a:sym typeface="Arial"/>
                </a:rPr>
                <a:t>スタンプ</a:t>
              </a:r>
            </a:p>
          </p:txBody>
        </p:sp>
        <p:sp>
          <p:nvSpPr>
            <p:cNvPr id="17" name="Freeform 17"/>
            <p:cNvSpPr/>
            <p:nvPr/>
          </p:nvSpPr>
          <p:spPr>
            <a:xfrm>
              <a:off x="1218704" y="1859011"/>
              <a:ext cx="1526931" cy="662306"/>
            </a:xfrm>
            <a:custGeom>
              <a:avLst/>
              <a:gdLst/>
              <a:ahLst/>
              <a:cxnLst/>
              <a:rect l="l" t="t" r="r" b="b"/>
              <a:pathLst>
                <a:path w="1526931" h="662306">
                  <a:moveTo>
                    <a:pt x="0" y="0"/>
                  </a:moveTo>
                  <a:lnTo>
                    <a:pt x="1526931" y="0"/>
                  </a:lnTo>
                  <a:lnTo>
                    <a:pt x="1526931" y="662307"/>
                  </a:lnTo>
                  <a:lnTo>
                    <a:pt x="0" y="662307"/>
                  </a:lnTo>
                  <a:lnTo>
                    <a:pt x="0" y="0"/>
                  </a:lnTo>
                  <a:close/>
                </a:path>
              </a:pathLst>
            </a:custGeom>
            <a:blipFill>
              <a:blip r:embed="rId6"/>
              <a:stretch>
                <a:fillRect/>
              </a:stretch>
            </a:blipFill>
          </p:spPr>
        </p:sp>
        <p:sp>
          <p:nvSpPr>
            <p:cNvPr id="18" name="TextBox 18"/>
            <p:cNvSpPr txBox="1"/>
            <p:nvPr/>
          </p:nvSpPr>
          <p:spPr>
            <a:xfrm>
              <a:off x="1372569" y="2040939"/>
              <a:ext cx="1219200" cy="239381"/>
            </a:xfrm>
            <a:prstGeom prst="rect">
              <a:avLst/>
            </a:prstGeom>
          </p:spPr>
          <p:txBody>
            <a:bodyPr lIns="0" tIns="0" rIns="0" bIns="0" rtlCol="0" anchor="t">
              <a:spAutoFit/>
            </a:bodyPr>
            <a:lstStyle/>
            <a:p>
              <a:pPr marL="0" marR="0" lvl="0" indent="0" algn="ctr" defTabSz="914400" rtl="0" eaLnBrk="1" fontAlgn="auto" latinLnBrk="0" hangingPunct="1">
                <a:lnSpc>
                  <a:spcPts val="1439"/>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Arial"/>
                  <a:cs typeface="Arial"/>
                  <a:sym typeface="Arial"/>
                </a:rPr>
                <a:t>ファイル添付</a:t>
              </a:r>
            </a:p>
          </p:txBody>
        </p:sp>
        <p:sp>
          <p:nvSpPr>
            <p:cNvPr id="19" name="Freeform 19"/>
            <p:cNvSpPr/>
            <p:nvPr/>
          </p:nvSpPr>
          <p:spPr>
            <a:xfrm flipH="1">
              <a:off x="2930428" y="1859011"/>
              <a:ext cx="1526931" cy="662306"/>
            </a:xfrm>
            <a:custGeom>
              <a:avLst/>
              <a:gdLst/>
              <a:ahLst/>
              <a:cxnLst/>
              <a:rect l="l" t="t" r="r" b="b"/>
              <a:pathLst>
                <a:path w="1526931" h="662306">
                  <a:moveTo>
                    <a:pt x="1526930" y="0"/>
                  </a:moveTo>
                  <a:lnTo>
                    <a:pt x="0" y="0"/>
                  </a:lnTo>
                  <a:lnTo>
                    <a:pt x="0" y="662307"/>
                  </a:lnTo>
                  <a:lnTo>
                    <a:pt x="1526930" y="662307"/>
                  </a:lnTo>
                  <a:lnTo>
                    <a:pt x="1526930" y="0"/>
                  </a:lnTo>
                  <a:close/>
                </a:path>
              </a:pathLst>
            </a:custGeom>
            <a:blipFill>
              <a:blip r:embed="rId6"/>
              <a:stretch>
                <a:fillRect/>
              </a:stretch>
            </a:blipFill>
          </p:spPr>
        </p:sp>
        <p:sp>
          <p:nvSpPr>
            <p:cNvPr id="20" name="TextBox 20"/>
            <p:cNvSpPr txBox="1"/>
            <p:nvPr/>
          </p:nvSpPr>
          <p:spPr>
            <a:xfrm>
              <a:off x="3287493" y="2040939"/>
              <a:ext cx="812800" cy="239381"/>
            </a:xfrm>
            <a:prstGeom prst="rect">
              <a:avLst/>
            </a:prstGeom>
          </p:spPr>
          <p:txBody>
            <a:bodyPr lIns="0" tIns="0" rIns="0" bIns="0" rtlCol="0" anchor="t">
              <a:spAutoFit/>
            </a:bodyPr>
            <a:lstStyle/>
            <a:p>
              <a:pPr marL="0" marR="0" lvl="0" indent="0" algn="ctr" defTabSz="914400" rtl="0" eaLnBrk="1" fontAlgn="auto" latinLnBrk="0" hangingPunct="1">
                <a:lnSpc>
                  <a:spcPts val="1439"/>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Arial"/>
                  <a:cs typeface="Arial"/>
                  <a:sym typeface="Arial"/>
                </a:rPr>
                <a:t>フォント</a:t>
              </a:r>
            </a:p>
          </p:txBody>
        </p:sp>
      </p:grpSp>
      <p:sp>
        <p:nvSpPr>
          <p:cNvPr id="22" name="TextBox 22"/>
          <p:cNvSpPr txBox="1"/>
          <p:nvPr/>
        </p:nvSpPr>
        <p:spPr>
          <a:xfrm>
            <a:off x="3310875" y="6525875"/>
            <a:ext cx="3697050" cy="197575"/>
          </a:xfrm>
          <a:prstGeom prst="rect">
            <a:avLst/>
          </a:prstGeom>
        </p:spPr>
        <p:txBody>
          <a:bodyPr lIns="0" tIns="0" rIns="0" bIns="0" rtlCol="0" anchor="t">
            <a:spAutoFit/>
          </a:bodyPr>
          <a:lstStyle/>
          <a:p>
            <a:pPr marL="0" marR="0" lvl="0" indent="0" algn="ctr"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Pr>
              <a:t>Copyright © EDGE, Inc. All rights reserved.</a:t>
            </a:r>
          </a:p>
        </p:txBody>
      </p:sp>
      <p:sp>
        <p:nvSpPr>
          <p:cNvPr id="23" name="TextBox 23"/>
          <p:cNvSpPr txBox="1"/>
          <p:nvPr/>
        </p:nvSpPr>
        <p:spPr>
          <a:xfrm>
            <a:off x="487732" y="105330"/>
            <a:ext cx="1493467" cy="397545"/>
          </a:xfrm>
          <a:prstGeom prst="rect">
            <a:avLst/>
          </a:prstGeom>
        </p:spPr>
        <p:txBody>
          <a:bodyPr wrap="square" lIns="0" tIns="0" rIns="0" bIns="0" rtlCol="0" anchor="t">
            <a:spAutoFit/>
          </a:bodyPr>
          <a:lstStyle/>
          <a:p>
            <a:pPr marL="0" marR="0" lvl="0" indent="0" algn="ctr" defTabSz="914400" rtl="0" eaLnBrk="1" fontAlgn="auto" latinLnBrk="0" hangingPunct="1">
              <a:lnSpc>
                <a:spcPts val="3119"/>
              </a:lnSpc>
              <a:spcBef>
                <a:spcPct val="0"/>
              </a:spcBef>
              <a:spcAft>
                <a:spcPts val="0"/>
              </a:spcAft>
              <a:buClrTx/>
              <a:buSzTx/>
              <a:buFontTx/>
              <a:buNone/>
              <a:tabLst/>
              <a:defRPr/>
            </a:pPr>
            <a:r>
              <a:rPr kumimoji="0" lang="en-US" sz="2599" b="1" i="0" u="none" strike="noStrike" kern="1200" cap="none" spc="0" normalizeH="0" baseline="0" noProof="0" dirty="0">
                <a:ln>
                  <a:noFill/>
                </a:ln>
                <a:solidFill>
                  <a:srgbClr val="1D97D6"/>
                </a:solidFill>
                <a:effectLst/>
                <a:uLnTx/>
                <a:uFillTx/>
                <a:latin typeface="Arial Bold"/>
                <a:ea typeface="Arial Bold"/>
                <a:cs typeface="Arial Bold"/>
                <a:sym typeface="Arial Bold"/>
              </a:rPr>
              <a:t>チャット</a:t>
            </a:r>
          </a:p>
        </p:txBody>
      </p:sp>
      <p:sp>
        <p:nvSpPr>
          <p:cNvPr id="24" name="TextBox 24"/>
          <p:cNvSpPr txBox="1"/>
          <p:nvPr/>
        </p:nvSpPr>
        <p:spPr>
          <a:xfrm>
            <a:off x="458860" y="807865"/>
            <a:ext cx="1828056" cy="304800"/>
          </a:xfrm>
          <a:prstGeom prst="rect">
            <a:avLst/>
          </a:prstGeom>
        </p:spPr>
        <p:txBody>
          <a:bodyPr lIns="0" tIns="0" rIns="0" bIns="0" rtlCol="0" anchor="t">
            <a:spAutoFit/>
          </a:bodyPr>
          <a:lstStyle/>
          <a:p>
            <a:pPr marL="0" marR="0" lvl="0" indent="0" algn="ctr" defTabSz="914400" rtl="0" eaLnBrk="1" fontAlgn="auto" latinLnBrk="0" hangingPunct="1">
              <a:lnSpc>
                <a:spcPts val="2159"/>
              </a:lnSpc>
              <a:spcBef>
                <a:spcPct val="0"/>
              </a:spcBef>
              <a:spcAft>
                <a:spcPts val="0"/>
              </a:spcAft>
              <a:buClrTx/>
              <a:buSzTx/>
              <a:buFontTx/>
              <a:buNone/>
              <a:tabLst/>
              <a:defRPr/>
            </a:pPr>
            <a:r>
              <a:rPr kumimoji="0" lang="en-US" sz="1799" b="1" i="0" u="none" strike="noStrike" kern="1200" cap="none" spc="0" normalizeH="0" baseline="0" noProof="0">
                <a:ln>
                  <a:noFill/>
                </a:ln>
                <a:solidFill>
                  <a:srgbClr val="1D97D6"/>
                </a:solidFill>
                <a:effectLst/>
                <a:uLnTx/>
                <a:uFillTx/>
                <a:latin typeface="Arial Bold"/>
                <a:ea typeface="Arial Bold"/>
                <a:cs typeface="Arial Bold"/>
                <a:sym typeface="Arial Bold"/>
              </a:rPr>
              <a:t>▼チャットの機能</a:t>
            </a:r>
          </a:p>
        </p:txBody>
      </p:sp>
      <p:sp>
        <p:nvSpPr>
          <p:cNvPr id="25" name="TextBox 25"/>
          <p:cNvSpPr txBox="1"/>
          <p:nvPr/>
        </p:nvSpPr>
        <p:spPr>
          <a:xfrm>
            <a:off x="4965141" y="1194179"/>
            <a:ext cx="4624257" cy="1524776"/>
          </a:xfrm>
          <a:prstGeom prst="rect">
            <a:avLst/>
          </a:prstGeom>
        </p:spPr>
        <p:txBody>
          <a:bodyPr wrap="square" lIns="0" tIns="0" rIns="0" bIns="0" rtlCol="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altLang="en-US" sz="1399" b="1" i="0" u="none" strike="noStrike" kern="1200" cap="none" spc="0" normalizeH="0" baseline="0" noProof="0" dirty="0">
                <a:ln>
                  <a:noFill/>
                </a:ln>
                <a:solidFill>
                  <a:srgbClr val="000000"/>
                </a:solidFill>
                <a:effectLst/>
                <a:uLnTx/>
                <a:uFillTx/>
                <a:latin typeface="Arial"/>
                <a:ea typeface="Arial Bold"/>
                <a:cs typeface="Arial"/>
                <a:sym typeface="Arial"/>
              </a:rPr>
              <a:t>▼</a:t>
            </a:r>
            <a:r>
              <a:rPr kumimoji="0" lang="en-US" sz="1399" b="1" i="0" u="none" strike="noStrike" kern="1200" cap="none" spc="0" normalizeH="0" baseline="0" noProof="0" dirty="0">
                <a:ln>
                  <a:noFill/>
                </a:ln>
                <a:solidFill>
                  <a:srgbClr val="000000"/>
                </a:solidFill>
                <a:effectLst/>
                <a:uLnTx/>
                <a:uFillTx/>
                <a:latin typeface="Arial Bold"/>
                <a:ea typeface="Arial Bold"/>
                <a:cs typeface="Arial Bold"/>
                <a:sym typeface="Arial Bold"/>
              </a:rPr>
              <a:t>メンション</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複数のユーザーがいる中で、誰宛に送信しているか意思表示ができます。</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メンションをつけた相手にだけプッシュ通知が飛びます。</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全員に向けて送信したい場合は＠allを選択すると全員にプッシュ通知が飛びます。</a:t>
            </a:r>
          </a:p>
        </p:txBody>
      </p:sp>
      <p:grpSp>
        <p:nvGrpSpPr>
          <p:cNvPr id="26" name="Group 26"/>
          <p:cNvGrpSpPr/>
          <p:nvPr/>
        </p:nvGrpSpPr>
        <p:grpSpPr>
          <a:xfrm>
            <a:off x="901036" y="1345346"/>
            <a:ext cx="3788360" cy="1891632"/>
            <a:chOff x="0" y="0"/>
            <a:chExt cx="5051146" cy="2522176"/>
          </a:xfrm>
        </p:grpSpPr>
        <p:sp>
          <p:nvSpPr>
            <p:cNvPr id="27" name="Freeform 27"/>
            <p:cNvSpPr/>
            <p:nvPr/>
          </p:nvSpPr>
          <p:spPr>
            <a:xfrm>
              <a:off x="0" y="0"/>
              <a:ext cx="5051146" cy="2522176"/>
            </a:xfrm>
            <a:custGeom>
              <a:avLst/>
              <a:gdLst/>
              <a:ahLst/>
              <a:cxnLst/>
              <a:rect l="l" t="t" r="r" b="b"/>
              <a:pathLst>
                <a:path w="5051146" h="2522176">
                  <a:moveTo>
                    <a:pt x="0" y="0"/>
                  </a:moveTo>
                  <a:lnTo>
                    <a:pt x="5051146" y="0"/>
                  </a:lnTo>
                  <a:lnTo>
                    <a:pt x="5051146" y="2522176"/>
                  </a:lnTo>
                  <a:lnTo>
                    <a:pt x="0" y="2522176"/>
                  </a:lnTo>
                  <a:lnTo>
                    <a:pt x="0" y="0"/>
                  </a:lnTo>
                  <a:close/>
                </a:path>
              </a:pathLst>
            </a:custGeom>
            <a:blipFill>
              <a:blip r:embed="rId7"/>
              <a:stretch>
                <a:fillRect t="-146861" b="-201519"/>
              </a:stretch>
            </a:blipFill>
            <a:ln w="9525" cap="sq">
              <a:solidFill>
                <a:srgbClr val="000000"/>
              </a:solidFill>
              <a:prstDash val="solid"/>
              <a:miter/>
            </a:ln>
          </p:spPr>
        </p:sp>
        <p:grpSp>
          <p:nvGrpSpPr>
            <p:cNvPr id="28" name="Group 28"/>
            <p:cNvGrpSpPr/>
            <p:nvPr/>
          </p:nvGrpSpPr>
          <p:grpSpPr>
            <a:xfrm>
              <a:off x="821186" y="389075"/>
              <a:ext cx="1277982" cy="443622"/>
              <a:chOff x="0" y="-28575"/>
              <a:chExt cx="378661" cy="131443"/>
            </a:xfrm>
          </p:grpSpPr>
          <p:sp>
            <p:nvSpPr>
              <p:cNvPr id="29" name="Freeform 29"/>
              <p:cNvSpPr/>
              <p:nvPr/>
            </p:nvSpPr>
            <p:spPr>
              <a:xfrm>
                <a:off x="0" y="0"/>
                <a:ext cx="364039" cy="102868"/>
              </a:xfrm>
              <a:custGeom>
                <a:avLst/>
                <a:gdLst/>
                <a:ahLst/>
                <a:cxnLst/>
                <a:rect l="l" t="t" r="r" b="b"/>
                <a:pathLst>
                  <a:path w="378661" h="102868">
                    <a:moveTo>
                      <a:pt x="0" y="0"/>
                    </a:moveTo>
                    <a:lnTo>
                      <a:pt x="378661" y="0"/>
                    </a:lnTo>
                    <a:lnTo>
                      <a:pt x="378661" y="102868"/>
                    </a:lnTo>
                    <a:lnTo>
                      <a:pt x="0" y="102868"/>
                    </a:lnTo>
                    <a:close/>
                  </a:path>
                </a:pathLst>
              </a:custGeom>
              <a:solidFill>
                <a:srgbClr val="000000">
                  <a:alpha val="0"/>
                </a:srgbClr>
              </a:solidFill>
              <a:ln w="38100" cap="sq">
                <a:solidFill>
                  <a:srgbClr val="FF914D"/>
                </a:solidFill>
                <a:prstDash val="solid"/>
                <a:miter/>
              </a:ln>
            </p:spPr>
          </p:sp>
          <p:sp>
            <p:nvSpPr>
              <p:cNvPr id="30" name="TextBox 30"/>
              <p:cNvSpPr txBox="1"/>
              <p:nvPr/>
            </p:nvSpPr>
            <p:spPr>
              <a:xfrm>
                <a:off x="0" y="-28575"/>
                <a:ext cx="378661" cy="13144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 name="Group 31"/>
            <p:cNvGrpSpPr/>
            <p:nvPr/>
          </p:nvGrpSpPr>
          <p:grpSpPr>
            <a:xfrm>
              <a:off x="726882" y="1951950"/>
              <a:ext cx="473415" cy="542496"/>
              <a:chOff x="0" y="-28575"/>
              <a:chExt cx="140271" cy="160739"/>
            </a:xfrm>
          </p:grpSpPr>
          <p:sp>
            <p:nvSpPr>
              <p:cNvPr id="32" name="Freeform 32"/>
              <p:cNvSpPr/>
              <p:nvPr/>
            </p:nvSpPr>
            <p:spPr>
              <a:xfrm>
                <a:off x="0" y="181"/>
                <a:ext cx="140271" cy="131983"/>
              </a:xfrm>
              <a:custGeom>
                <a:avLst/>
                <a:gdLst/>
                <a:ahLst/>
                <a:cxnLst/>
                <a:rect l="l" t="t" r="r" b="b"/>
                <a:pathLst>
                  <a:path w="140271" h="131983">
                    <a:moveTo>
                      <a:pt x="0" y="0"/>
                    </a:moveTo>
                    <a:lnTo>
                      <a:pt x="140271" y="0"/>
                    </a:lnTo>
                    <a:lnTo>
                      <a:pt x="140271" y="131983"/>
                    </a:lnTo>
                    <a:lnTo>
                      <a:pt x="0" y="131983"/>
                    </a:lnTo>
                    <a:close/>
                  </a:path>
                </a:pathLst>
              </a:custGeom>
              <a:solidFill>
                <a:srgbClr val="000000">
                  <a:alpha val="0"/>
                </a:srgbClr>
              </a:solidFill>
              <a:ln w="38100" cap="sq">
                <a:solidFill>
                  <a:srgbClr val="FF914D"/>
                </a:solidFill>
                <a:prstDash val="solid"/>
                <a:miter/>
              </a:ln>
            </p:spPr>
          </p:sp>
          <p:sp>
            <p:nvSpPr>
              <p:cNvPr id="33" name="TextBox 33"/>
              <p:cNvSpPr txBox="1"/>
              <p:nvPr/>
            </p:nvSpPr>
            <p:spPr>
              <a:xfrm>
                <a:off x="0" y="-28575"/>
                <a:ext cx="140271" cy="160558"/>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4" name="TextBox 34"/>
          <p:cNvSpPr txBox="1"/>
          <p:nvPr/>
        </p:nvSpPr>
        <p:spPr>
          <a:xfrm>
            <a:off x="5079391" y="3035587"/>
            <a:ext cx="4503693" cy="491160"/>
          </a:xfrm>
          <a:prstGeom prst="rect">
            <a:avLst/>
          </a:prstGeom>
        </p:spPr>
        <p:txBody>
          <a:bodyPr wrap="square" lIns="0" tIns="0" rIns="0" bIns="0" rtlCol="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ja-JP" altLang="en-US" sz="1399" b="1" i="0" u="none" strike="noStrike" kern="1200" cap="none" spc="0" normalizeH="0" baseline="0" noProof="0" dirty="0">
                <a:ln>
                  <a:noFill/>
                </a:ln>
                <a:solidFill>
                  <a:srgbClr val="000000"/>
                </a:solidFill>
                <a:effectLst/>
                <a:uLnTx/>
                <a:uFillTx/>
                <a:latin typeface="Arial Bold"/>
                <a:ea typeface="Arial Bold"/>
                <a:cs typeface="Arial Bold"/>
                <a:sym typeface="Arial Bold"/>
              </a:rPr>
              <a:t>▼</a:t>
            </a:r>
            <a:r>
              <a:rPr kumimoji="0" lang="en-US" sz="1399" b="1" i="0" u="none" strike="noStrike" kern="1200" cap="none" spc="0" normalizeH="0" baseline="0" noProof="0" dirty="0">
                <a:ln>
                  <a:noFill/>
                </a:ln>
                <a:solidFill>
                  <a:srgbClr val="000000"/>
                </a:solidFill>
                <a:effectLst/>
                <a:uLnTx/>
                <a:uFillTx/>
                <a:latin typeface="Arial Bold"/>
                <a:ea typeface="Arial Bold"/>
                <a:cs typeface="Arial Bold"/>
                <a:sym typeface="Arial Bold"/>
              </a:rPr>
              <a:t>リアクション</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メッセージに対し、絵文字でリアクションができます。</a:t>
            </a:r>
          </a:p>
        </p:txBody>
      </p:sp>
      <p:sp>
        <p:nvSpPr>
          <p:cNvPr id="35" name="AutoShape 35"/>
          <p:cNvSpPr/>
          <p:nvPr/>
        </p:nvSpPr>
        <p:spPr>
          <a:xfrm>
            <a:off x="2012413" y="1563343"/>
            <a:ext cx="2922589" cy="0"/>
          </a:xfrm>
          <a:prstGeom prst="line">
            <a:avLst/>
          </a:prstGeom>
          <a:ln w="38100" cap="flat">
            <a:solidFill>
              <a:srgbClr val="FF914D"/>
            </a:solidFill>
            <a:prstDash val="solid"/>
            <a:headEnd type="none" w="sm" len="sm"/>
            <a:tailEnd type="none" w="sm" len="sm"/>
          </a:ln>
        </p:spPr>
      </p:sp>
      <p:sp>
        <p:nvSpPr>
          <p:cNvPr id="36" name="AutoShape 36"/>
          <p:cNvSpPr/>
          <p:nvPr/>
        </p:nvSpPr>
        <p:spPr>
          <a:xfrm flipV="1">
            <a:off x="2012413" y="1544293"/>
            <a:ext cx="0" cy="167041"/>
          </a:xfrm>
          <a:prstGeom prst="line">
            <a:avLst/>
          </a:prstGeom>
          <a:ln w="38100" cap="flat">
            <a:solidFill>
              <a:srgbClr val="FF914D"/>
            </a:solidFill>
            <a:prstDash val="solid"/>
            <a:headEnd type="none" w="sm" len="sm"/>
            <a:tailEnd type="none" w="sm" len="sm"/>
          </a:ln>
        </p:spPr>
      </p:sp>
      <p:sp>
        <p:nvSpPr>
          <p:cNvPr id="37" name="AutoShape 37"/>
          <p:cNvSpPr/>
          <p:nvPr/>
        </p:nvSpPr>
        <p:spPr>
          <a:xfrm flipV="1">
            <a:off x="1640051" y="3211445"/>
            <a:ext cx="0" cy="167041"/>
          </a:xfrm>
          <a:prstGeom prst="line">
            <a:avLst/>
          </a:prstGeom>
          <a:ln w="38100" cap="flat">
            <a:solidFill>
              <a:srgbClr val="FF914D"/>
            </a:solidFill>
            <a:prstDash val="solid"/>
            <a:headEnd type="none" w="sm" len="sm"/>
            <a:tailEnd type="none" w="sm" len="sm"/>
          </a:ln>
        </p:spPr>
      </p:sp>
      <p:sp>
        <p:nvSpPr>
          <p:cNvPr id="38" name="AutoShape 38"/>
          <p:cNvSpPr/>
          <p:nvPr/>
        </p:nvSpPr>
        <p:spPr>
          <a:xfrm>
            <a:off x="1640051" y="3359437"/>
            <a:ext cx="3312949" cy="0"/>
          </a:xfrm>
          <a:prstGeom prst="line">
            <a:avLst/>
          </a:prstGeom>
          <a:ln w="38100" cap="flat">
            <a:solidFill>
              <a:srgbClr val="FF914D"/>
            </a:solidFill>
            <a:prstDash val="solid"/>
            <a:headEnd type="none" w="sm" len="sm"/>
            <a:tailEnd type="none" w="sm" len="sm"/>
          </a:ln>
        </p:spPr>
      </p:sp>
      <p:sp>
        <p:nvSpPr>
          <p:cNvPr id="39" name="AutoShape 39"/>
          <p:cNvSpPr/>
          <p:nvPr/>
        </p:nvSpPr>
        <p:spPr>
          <a:xfrm>
            <a:off x="5159400" y="4715812"/>
            <a:ext cx="149331" cy="0"/>
          </a:xfrm>
          <a:prstGeom prst="line">
            <a:avLst/>
          </a:prstGeom>
          <a:ln w="38100" cap="flat">
            <a:solidFill>
              <a:srgbClr val="FF914D"/>
            </a:solidFill>
            <a:prstDash val="solid"/>
            <a:headEnd type="none" w="sm" len="sm"/>
            <a:tailEnd type="none" w="sm" len="sm"/>
          </a:ln>
        </p:spPr>
      </p:sp>
      <p:sp>
        <p:nvSpPr>
          <p:cNvPr id="40" name="TextBox 40"/>
          <p:cNvSpPr txBox="1"/>
          <p:nvPr/>
        </p:nvSpPr>
        <p:spPr>
          <a:xfrm>
            <a:off x="5369408" y="4497667"/>
            <a:ext cx="4385018" cy="1007968"/>
          </a:xfrm>
          <a:prstGeom prst="rect">
            <a:avLst/>
          </a:prstGeom>
        </p:spPr>
        <p:txBody>
          <a:bodyPr wrap="square" lIns="0" tIns="0" rIns="0" bIns="0" rtlCol="0" anchor="t">
            <a:spAutoFit/>
          </a:body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※吹き出しマークをタップせずにコメントをすると、「新規投稿」になります。</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「投稿に紐づいたコメント」にはなりませんのでご注意ください。</a:t>
            </a:r>
          </a:p>
        </p:txBody>
      </p:sp>
      <p:sp>
        <p:nvSpPr>
          <p:cNvPr id="47" name="スライド番号プレースホルダー 46">
            <a:extLst>
              <a:ext uri="{FF2B5EF4-FFF2-40B4-BE49-F238E27FC236}">
                <a16:creationId xmlns:a16="http://schemas.microsoft.com/office/drawing/2014/main" id="{30FF3D5F-8EF5-32AC-31EA-E588843AD128}"/>
              </a:ext>
            </a:extLst>
          </p:cNvPr>
          <p:cNvSpPr>
            <a:spLocks noGrp="1"/>
          </p:cNvSpPr>
          <p:nvPr>
            <p:ph type="sldNum" sz="quarter" idx="12"/>
          </p:nvPr>
        </p:nvSpPr>
        <p:spPr>
          <a:xfrm>
            <a:off x="7672991" y="6442099"/>
            <a:ext cx="2133600" cy="365125"/>
          </a:xfrm>
        </p:spPr>
        <p:txBody>
          <a:bodyPr/>
          <a:lstStyle/>
          <a:p>
            <a:fld id="{B6F15528-21DE-4FAA-801E-634DDDAF4B2B}" type="slidenum">
              <a:rPr lang="en-US" smtClean="0">
                <a:solidFill>
                  <a:schemeClr val="tx1"/>
                </a:solidFill>
              </a:rPr>
              <a:pPr/>
              <a:t>13</a:t>
            </a:fld>
            <a:endParaRPr lang="en-US"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5">
            <a:extLst>
              <a:ext uri="{FF2B5EF4-FFF2-40B4-BE49-F238E27FC236}">
                <a16:creationId xmlns:a16="http://schemas.microsoft.com/office/drawing/2014/main" id="{C9B6F07D-3ABA-7486-97F5-621792B1A7A1}"/>
              </a:ext>
            </a:extLst>
          </p:cNvPr>
          <p:cNvGrpSpPr/>
          <p:nvPr/>
        </p:nvGrpSpPr>
        <p:grpSpPr>
          <a:xfrm>
            <a:off x="296736" y="1174686"/>
            <a:ext cx="2903664" cy="4880985"/>
            <a:chOff x="0" y="0"/>
            <a:chExt cx="1114015" cy="1979233"/>
          </a:xfrm>
        </p:grpSpPr>
        <p:sp>
          <p:nvSpPr>
            <p:cNvPr id="28" name="Freeform 6">
              <a:extLst>
                <a:ext uri="{FF2B5EF4-FFF2-40B4-BE49-F238E27FC236}">
                  <a16:creationId xmlns:a16="http://schemas.microsoft.com/office/drawing/2014/main" id="{A2C5CE81-149D-5A7D-8044-4B5690612E1E}"/>
                </a:ext>
              </a:extLst>
            </p:cNvPr>
            <p:cNvSpPr/>
            <p:nvPr/>
          </p:nvSpPr>
          <p:spPr>
            <a:xfrm>
              <a:off x="0" y="0"/>
              <a:ext cx="1114015" cy="1979233"/>
            </a:xfrm>
            <a:custGeom>
              <a:avLst/>
              <a:gdLst/>
              <a:ahLst/>
              <a:cxnLst/>
              <a:rect l="l" t="t" r="r" b="b"/>
              <a:pathLst>
                <a:path w="1114015" h="1979233">
                  <a:moveTo>
                    <a:pt x="93347" y="0"/>
                  </a:moveTo>
                  <a:lnTo>
                    <a:pt x="1020668" y="0"/>
                  </a:lnTo>
                  <a:cubicBezTo>
                    <a:pt x="1045425" y="0"/>
                    <a:pt x="1069168" y="9835"/>
                    <a:pt x="1086674" y="27341"/>
                  </a:cubicBezTo>
                  <a:cubicBezTo>
                    <a:pt x="1104180" y="44847"/>
                    <a:pt x="1114015" y="68590"/>
                    <a:pt x="1114015" y="93347"/>
                  </a:cubicBezTo>
                  <a:lnTo>
                    <a:pt x="1114015" y="1885886"/>
                  </a:lnTo>
                  <a:cubicBezTo>
                    <a:pt x="1114015" y="1910643"/>
                    <a:pt x="1104180" y="1934386"/>
                    <a:pt x="1086674" y="1951892"/>
                  </a:cubicBezTo>
                  <a:cubicBezTo>
                    <a:pt x="1069168" y="1969398"/>
                    <a:pt x="1045425" y="1979233"/>
                    <a:pt x="1020668" y="1979233"/>
                  </a:cubicBezTo>
                  <a:lnTo>
                    <a:pt x="93347" y="1979233"/>
                  </a:lnTo>
                  <a:cubicBezTo>
                    <a:pt x="68590" y="1979233"/>
                    <a:pt x="44847" y="1969398"/>
                    <a:pt x="27341" y="1951892"/>
                  </a:cubicBezTo>
                  <a:cubicBezTo>
                    <a:pt x="9835" y="1934386"/>
                    <a:pt x="0" y="1910643"/>
                    <a:pt x="0" y="1885886"/>
                  </a:cubicBezTo>
                  <a:lnTo>
                    <a:pt x="0" y="93347"/>
                  </a:lnTo>
                  <a:cubicBezTo>
                    <a:pt x="0" y="68590"/>
                    <a:pt x="9835" y="44847"/>
                    <a:pt x="27341" y="27341"/>
                  </a:cubicBezTo>
                  <a:cubicBezTo>
                    <a:pt x="44847" y="9835"/>
                    <a:pt x="68590" y="0"/>
                    <a:pt x="93347" y="0"/>
                  </a:cubicBezTo>
                  <a:close/>
                </a:path>
              </a:pathLst>
            </a:custGeom>
            <a:solidFill>
              <a:srgbClr val="000000">
                <a:alpha val="0"/>
              </a:srgbClr>
            </a:solidFill>
            <a:ln w="28575" cap="rnd">
              <a:solidFill>
                <a:srgbClr val="FF914D">
                  <a:alpha val="49804"/>
                </a:srgbClr>
              </a:solidFill>
              <a:prstDash val="solid"/>
              <a:round/>
            </a:ln>
          </p:spPr>
        </p:sp>
        <p:sp>
          <p:nvSpPr>
            <p:cNvPr id="29" name="TextBox 7">
              <a:extLst>
                <a:ext uri="{FF2B5EF4-FFF2-40B4-BE49-F238E27FC236}">
                  <a16:creationId xmlns:a16="http://schemas.microsoft.com/office/drawing/2014/main" id="{AD6EA2DB-16D4-5AD2-2055-8B917AF368D7}"/>
                </a:ext>
              </a:extLst>
            </p:cNvPr>
            <p:cNvSpPr txBox="1"/>
            <p:nvPr/>
          </p:nvSpPr>
          <p:spPr>
            <a:xfrm>
              <a:off x="0" y="-28575"/>
              <a:ext cx="1114015" cy="2007808"/>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5">
            <a:extLst>
              <a:ext uri="{FF2B5EF4-FFF2-40B4-BE49-F238E27FC236}">
                <a16:creationId xmlns:a16="http://schemas.microsoft.com/office/drawing/2014/main" id="{0266E293-FB45-4011-86C5-DC46A646FAF4}"/>
              </a:ext>
            </a:extLst>
          </p:cNvPr>
          <p:cNvGrpSpPr/>
          <p:nvPr/>
        </p:nvGrpSpPr>
        <p:grpSpPr>
          <a:xfrm>
            <a:off x="6522902" y="1174685"/>
            <a:ext cx="2903664" cy="4880985"/>
            <a:chOff x="0" y="0"/>
            <a:chExt cx="1114015" cy="1979233"/>
          </a:xfrm>
        </p:grpSpPr>
        <p:sp>
          <p:nvSpPr>
            <p:cNvPr id="34" name="Freeform 6">
              <a:extLst>
                <a:ext uri="{FF2B5EF4-FFF2-40B4-BE49-F238E27FC236}">
                  <a16:creationId xmlns:a16="http://schemas.microsoft.com/office/drawing/2014/main" id="{2869B2C0-480F-B672-78E1-9655FB5ED18E}"/>
                </a:ext>
              </a:extLst>
            </p:cNvPr>
            <p:cNvSpPr/>
            <p:nvPr/>
          </p:nvSpPr>
          <p:spPr>
            <a:xfrm>
              <a:off x="0" y="0"/>
              <a:ext cx="1114015" cy="1979233"/>
            </a:xfrm>
            <a:custGeom>
              <a:avLst/>
              <a:gdLst/>
              <a:ahLst/>
              <a:cxnLst/>
              <a:rect l="l" t="t" r="r" b="b"/>
              <a:pathLst>
                <a:path w="1114015" h="1979233">
                  <a:moveTo>
                    <a:pt x="93347" y="0"/>
                  </a:moveTo>
                  <a:lnTo>
                    <a:pt x="1020668" y="0"/>
                  </a:lnTo>
                  <a:cubicBezTo>
                    <a:pt x="1045425" y="0"/>
                    <a:pt x="1069168" y="9835"/>
                    <a:pt x="1086674" y="27341"/>
                  </a:cubicBezTo>
                  <a:cubicBezTo>
                    <a:pt x="1104180" y="44847"/>
                    <a:pt x="1114015" y="68590"/>
                    <a:pt x="1114015" y="93347"/>
                  </a:cubicBezTo>
                  <a:lnTo>
                    <a:pt x="1114015" y="1885886"/>
                  </a:lnTo>
                  <a:cubicBezTo>
                    <a:pt x="1114015" y="1910643"/>
                    <a:pt x="1104180" y="1934386"/>
                    <a:pt x="1086674" y="1951892"/>
                  </a:cubicBezTo>
                  <a:cubicBezTo>
                    <a:pt x="1069168" y="1969398"/>
                    <a:pt x="1045425" y="1979233"/>
                    <a:pt x="1020668" y="1979233"/>
                  </a:cubicBezTo>
                  <a:lnTo>
                    <a:pt x="93347" y="1979233"/>
                  </a:lnTo>
                  <a:cubicBezTo>
                    <a:pt x="68590" y="1979233"/>
                    <a:pt x="44847" y="1969398"/>
                    <a:pt x="27341" y="1951892"/>
                  </a:cubicBezTo>
                  <a:cubicBezTo>
                    <a:pt x="9835" y="1934386"/>
                    <a:pt x="0" y="1910643"/>
                    <a:pt x="0" y="1885886"/>
                  </a:cubicBezTo>
                  <a:lnTo>
                    <a:pt x="0" y="93347"/>
                  </a:lnTo>
                  <a:cubicBezTo>
                    <a:pt x="0" y="68590"/>
                    <a:pt x="9835" y="44847"/>
                    <a:pt x="27341" y="27341"/>
                  </a:cubicBezTo>
                  <a:cubicBezTo>
                    <a:pt x="44847" y="9835"/>
                    <a:pt x="68590" y="0"/>
                    <a:pt x="93347" y="0"/>
                  </a:cubicBezTo>
                  <a:close/>
                </a:path>
              </a:pathLst>
            </a:custGeom>
            <a:solidFill>
              <a:srgbClr val="000000">
                <a:alpha val="0"/>
              </a:srgbClr>
            </a:solidFill>
            <a:ln w="28575" cap="rnd">
              <a:solidFill>
                <a:srgbClr val="FF914D">
                  <a:alpha val="49804"/>
                </a:srgbClr>
              </a:solidFill>
              <a:prstDash val="solid"/>
              <a:round/>
            </a:ln>
          </p:spPr>
        </p:sp>
        <p:sp>
          <p:nvSpPr>
            <p:cNvPr id="35" name="TextBox 7">
              <a:extLst>
                <a:ext uri="{FF2B5EF4-FFF2-40B4-BE49-F238E27FC236}">
                  <a16:creationId xmlns:a16="http://schemas.microsoft.com/office/drawing/2014/main" id="{7A110EF3-243F-9862-89D7-683A6143D776}"/>
                </a:ext>
              </a:extLst>
            </p:cNvPr>
            <p:cNvSpPr txBox="1"/>
            <p:nvPr/>
          </p:nvSpPr>
          <p:spPr>
            <a:xfrm>
              <a:off x="0" y="-28575"/>
              <a:ext cx="1114015" cy="2007808"/>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Group 5">
            <a:extLst>
              <a:ext uri="{FF2B5EF4-FFF2-40B4-BE49-F238E27FC236}">
                <a16:creationId xmlns:a16="http://schemas.microsoft.com/office/drawing/2014/main" id="{02F6F172-2695-8A9D-7678-DA8A06563CA3}"/>
              </a:ext>
            </a:extLst>
          </p:cNvPr>
          <p:cNvGrpSpPr/>
          <p:nvPr/>
        </p:nvGrpSpPr>
        <p:grpSpPr>
          <a:xfrm>
            <a:off x="3440861" y="1174686"/>
            <a:ext cx="2903664" cy="4880985"/>
            <a:chOff x="0" y="0"/>
            <a:chExt cx="1114015" cy="1979233"/>
          </a:xfrm>
        </p:grpSpPr>
        <p:sp>
          <p:nvSpPr>
            <p:cNvPr id="31" name="Freeform 6">
              <a:extLst>
                <a:ext uri="{FF2B5EF4-FFF2-40B4-BE49-F238E27FC236}">
                  <a16:creationId xmlns:a16="http://schemas.microsoft.com/office/drawing/2014/main" id="{E65DC907-DD90-779C-3A06-14098C0DF638}"/>
                </a:ext>
              </a:extLst>
            </p:cNvPr>
            <p:cNvSpPr/>
            <p:nvPr/>
          </p:nvSpPr>
          <p:spPr>
            <a:xfrm>
              <a:off x="0" y="0"/>
              <a:ext cx="1114015" cy="1979233"/>
            </a:xfrm>
            <a:custGeom>
              <a:avLst/>
              <a:gdLst/>
              <a:ahLst/>
              <a:cxnLst/>
              <a:rect l="l" t="t" r="r" b="b"/>
              <a:pathLst>
                <a:path w="1114015" h="1979233">
                  <a:moveTo>
                    <a:pt x="93347" y="0"/>
                  </a:moveTo>
                  <a:lnTo>
                    <a:pt x="1020668" y="0"/>
                  </a:lnTo>
                  <a:cubicBezTo>
                    <a:pt x="1045425" y="0"/>
                    <a:pt x="1069168" y="9835"/>
                    <a:pt x="1086674" y="27341"/>
                  </a:cubicBezTo>
                  <a:cubicBezTo>
                    <a:pt x="1104180" y="44847"/>
                    <a:pt x="1114015" y="68590"/>
                    <a:pt x="1114015" y="93347"/>
                  </a:cubicBezTo>
                  <a:lnTo>
                    <a:pt x="1114015" y="1885886"/>
                  </a:lnTo>
                  <a:cubicBezTo>
                    <a:pt x="1114015" y="1910643"/>
                    <a:pt x="1104180" y="1934386"/>
                    <a:pt x="1086674" y="1951892"/>
                  </a:cubicBezTo>
                  <a:cubicBezTo>
                    <a:pt x="1069168" y="1969398"/>
                    <a:pt x="1045425" y="1979233"/>
                    <a:pt x="1020668" y="1979233"/>
                  </a:cubicBezTo>
                  <a:lnTo>
                    <a:pt x="93347" y="1979233"/>
                  </a:lnTo>
                  <a:cubicBezTo>
                    <a:pt x="68590" y="1979233"/>
                    <a:pt x="44847" y="1969398"/>
                    <a:pt x="27341" y="1951892"/>
                  </a:cubicBezTo>
                  <a:cubicBezTo>
                    <a:pt x="9835" y="1934386"/>
                    <a:pt x="0" y="1910643"/>
                    <a:pt x="0" y="1885886"/>
                  </a:cubicBezTo>
                  <a:lnTo>
                    <a:pt x="0" y="93347"/>
                  </a:lnTo>
                  <a:cubicBezTo>
                    <a:pt x="0" y="68590"/>
                    <a:pt x="9835" y="44847"/>
                    <a:pt x="27341" y="27341"/>
                  </a:cubicBezTo>
                  <a:cubicBezTo>
                    <a:pt x="44847" y="9835"/>
                    <a:pt x="68590" y="0"/>
                    <a:pt x="93347" y="0"/>
                  </a:cubicBezTo>
                  <a:close/>
                </a:path>
              </a:pathLst>
            </a:custGeom>
            <a:solidFill>
              <a:srgbClr val="000000">
                <a:alpha val="0"/>
              </a:srgbClr>
            </a:solidFill>
            <a:ln w="28575" cap="rnd">
              <a:solidFill>
                <a:srgbClr val="FF914D">
                  <a:alpha val="49804"/>
                </a:srgbClr>
              </a:solidFill>
              <a:prstDash val="solid"/>
              <a:round/>
            </a:ln>
          </p:spPr>
        </p:sp>
        <p:sp>
          <p:nvSpPr>
            <p:cNvPr id="32" name="TextBox 7">
              <a:extLst>
                <a:ext uri="{FF2B5EF4-FFF2-40B4-BE49-F238E27FC236}">
                  <a16:creationId xmlns:a16="http://schemas.microsoft.com/office/drawing/2014/main" id="{CB5E0E1A-33B2-7673-1F2E-3498E369B5D5}"/>
                </a:ext>
              </a:extLst>
            </p:cNvPr>
            <p:cNvSpPr txBox="1"/>
            <p:nvPr/>
          </p:nvSpPr>
          <p:spPr>
            <a:xfrm>
              <a:off x="0" y="-28575"/>
              <a:ext cx="1114015" cy="2007808"/>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txBody>
          <a:bodyPr/>
          <a:lstStyle/>
          <a:p>
            <a:endParaRPr lang="ja-JP" altLang="en-US" dirty="0"/>
          </a:p>
        </p:txBody>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5" name="Freeform 5"/>
          <p:cNvSpPr/>
          <p:nvPr/>
        </p:nvSpPr>
        <p:spPr>
          <a:xfrm>
            <a:off x="606474" y="1878007"/>
            <a:ext cx="2257056" cy="3920707"/>
          </a:xfrm>
          <a:custGeom>
            <a:avLst/>
            <a:gdLst/>
            <a:ahLst/>
            <a:cxnLst/>
            <a:rect l="l" t="t" r="r" b="b"/>
            <a:pathLst>
              <a:path w="2257056" h="3920707">
                <a:moveTo>
                  <a:pt x="0" y="0"/>
                </a:moveTo>
                <a:lnTo>
                  <a:pt x="2257056" y="0"/>
                </a:lnTo>
                <a:lnTo>
                  <a:pt x="2257056" y="3920707"/>
                </a:lnTo>
                <a:lnTo>
                  <a:pt x="0" y="3920707"/>
                </a:lnTo>
                <a:lnTo>
                  <a:pt x="0" y="0"/>
                </a:lnTo>
                <a:close/>
              </a:path>
            </a:pathLst>
          </a:custGeom>
          <a:blipFill>
            <a:blip r:embed="rId5"/>
            <a:stretch>
              <a:fillRect l="-1478" r="-1478" b="-1153"/>
            </a:stretch>
          </a:blipFill>
          <a:ln w="9525" cap="sq">
            <a:solidFill>
              <a:srgbClr val="000000"/>
            </a:solidFill>
            <a:prstDash val="solid"/>
            <a:miter/>
          </a:ln>
        </p:spPr>
      </p:sp>
      <p:sp>
        <p:nvSpPr>
          <p:cNvPr id="6" name="Freeform 6"/>
          <p:cNvSpPr/>
          <p:nvPr/>
        </p:nvSpPr>
        <p:spPr>
          <a:xfrm>
            <a:off x="3789173" y="1883001"/>
            <a:ext cx="2257056" cy="3920707"/>
          </a:xfrm>
          <a:custGeom>
            <a:avLst/>
            <a:gdLst/>
            <a:ahLst/>
            <a:cxnLst/>
            <a:rect l="l" t="t" r="r" b="b"/>
            <a:pathLst>
              <a:path w="2257056" h="3920707">
                <a:moveTo>
                  <a:pt x="0" y="0"/>
                </a:moveTo>
                <a:lnTo>
                  <a:pt x="2257055" y="0"/>
                </a:lnTo>
                <a:lnTo>
                  <a:pt x="2257055" y="3920707"/>
                </a:lnTo>
                <a:lnTo>
                  <a:pt x="0" y="3920707"/>
                </a:lnTo>
                <a:lnTo>
                  <a:pt x="0" y="0"/>
                </a:lnTo>
                <a:close/>
              </a:path>
            </a:pathLst>
          </a:custGeom>
          <a:blipFill>
            <a:blip r:embed="rId6"/>
            <a:stretch>
              <a:fillRect l="-9390" t="-2445" r="-8921" b="-12713"/>
            </a:stretch>
          </a:blipFill>
          <a:ln w="9525" cap="sq">
            <a:solidFill>
              <a:srgbClr val="000000"/>
            </a:solidFill>
            <a:prstDash val="solid"/>
            <a:miter/>
          </a:ln>
        </p:spPr>
      </p:sp>
      <p:sp>
        <p:nvSpPr>
          <p:cNvPr id="7" name="Freeform 7"/>
          <p:cNvSpPr/>
          <p:nvPr/>
        </p:nvSpPr>
        <p:spPr>
          <a:xfrm>
            <a:off x="6855475" y="1883001"/>
            <a:ext cx="2269883" cy="3920707"/>
          </a:xfrm>
          <a:custGeom>
            <a:avLst/>
            <a:gdLst/>
            <a:ahLst/>
            <a:cxnLst/>
            <a:rect l="l" t="t" r="r" b="b"/>
            <a:pathLst>
              <a:path w="2269883" h="3920707">
                <a:moveTo>
                  <a:pt x="0" y="0"/>
                </a:moveTo>
                <a:lnTo>
                  <a:pt x="2269883" y="0"/>
                </a:lnTo>
                <a:lnTo>
                  <a:pt x="2269883" y="3920707"/>
                </a:lnTo>
                <a:lnTo>
                  <a:pt x="0" y="3920707"/>
                </a:lnTo>
                <a:lnTo>
                  <a:pt x="0" y="0"/>
                </a:lnTo>
                <a:close/>
              </a:path>
            </a:pathLst>
          </a:custGeom>
          <a:blipFill>
            <a:blip r:embed="rId7"/>
            <a:stretch>
              <a:fillRect l="-8688" t="-4999" r="-9479" b="-12937"/>
            </a:stretch>
          </a:blipFill>
          <a:ln w="9525" cap="sq">
            <a:solidFill>
              <a:srgbClr val="000000"/>
            </a:solidFill>
            <a:prstDash val="solid"/>
            <a:miter/>
          </a:ln>
        </p:spPr>
      </p:sp>
      <p:sp>
        <p:nvSpPr>
          <p:cNvPr id="8" name="TextBox 8"/>
          <p:cNvSpPr txBox="1"/>
          <p:nvPr/>
        </p:nvSpPr>
        <p:spPr>
          <a:xfrm>
            <a:off x="9217495" y="6519248"/>
            <a:ext cx="462609" cy="210827"/>
          </a:xfrm>
          <a:prstGeom prst="rect">
            <a:avLst/>
          </a:prstGeom>
        </p:spPr>
        <p:txBody>
          <a:bodyPr lIns="0" tIns="0" rIns="0" bIns="0" rtlCol="0" anchor="t">
            <a:spAutoFit/>
          </a:bodyPr>
          <a:lstStyle/>
          <a:p>
            <a:pPr marL="0" marR="0" lvl="0" indent="0" algn="r" defTabSz="914400" rtl="0" eaLnBrk="1" fontAlgn="auto" latinLnBrk="0" hangingPunct="1">
              <a:lnSpc>
                <a:spcPts val="1679"/>
              </a:lnSpc>
              <a:spcBef>
                <a:spcPts val="0"/>
              </a:spcBef>
              <a:spcAft>
                <a:spcPts val="0"/>
              </a:spcAft>
              <a:buClrTx/>
              <a:buSzTx/>
              <a:buFontTx/>
              <a:buNone/>
              <a:tabLst/>
              <a:defRPr/>
            </a:pPr>
            <a:fld id="{8DCEFB9D-7EC0-48C7-B1AA-F031538FEAE5}" type="slidenum">
              <a:rPr kumimoji="0" lang="en-US" sz="1200" b="0" i="0" u="none" strike="noStrike" kern="1200" cap="none" spc="0" normalizeH="0" baseline="0" noProof="0" smtClean="0">
                <a:ln>
                  <a:noFill/>
                </a:ln>
                <a:solidFill>
                  <a:srgbClr val="000000"/>
                </a:solidFill>
                <a:effectLst/>
                <a:uLnTx/>
                <a:uFillTx/>
                <a:ea typeface="Arial"/>
                <a:cs typeface="Arial"/>
                <a:sym typeface="Arial"/>
              </a:rPr>
              <a:t>14</a:t>
            </a:fld>
            <a:endParaRPr kumimoji="0" lang="en-US" sz="1200" b="0" i="0" u="none" strike="noStrike" kern="1200" cap="none" spc="0" normalizeH="0" baseline="0" noProof="0" dirty="0">
              <a:ln>
                <a:noFill/>
              </a:ln>
              <a:solidFill>
                <a:srgbClr val="000000"/>
              </a:solidFill>
              <a:effectLst/>
              <a:uLnTx/>
              <a:uFillTx/>
              <a:ea typeface="Arial"/>
              <a:cs typeface="Arial"/>
              <a:sym typeface="Arial"/>
            </a:endParaRPr>
          </a:p>
        </p:txBody>
      </p:sp>
      <p:sp>
        <p:nvSpPr>
          <p:cNvPr id="9" name="TextBox 9"/>
          <p:cNvSpPr txBox="1"/>
          <p:nvPr/>
        </p:nvSpPr>
        <p:spPr>
          <a:xfrm>
            <a:off x="3310875" y="6525875"/>
            <a:ext cx="3697050" cy="197575"/>
          </a:xfrm>
          <a:prstGeom prst="rect">
            <a:avLst/>
          </a:prstGeom>
        </p:spPr>
        <p:txBody>
          <a:bodyPr lIns="0" tIns="0" rIns="0" bIns="0" rtlCol="0" anchor="t">
            <a:spAutoFit/>
          </a:bodyPr>
          <a:lstStyle/>
          <a:p>
            <a:pPr marL="0" marR="0" lvl="0" indent="0" algn="ctr"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Pr>
              <a:t>Copyright © EDGE, Inc. All rights reserved.</a:t>
            </a:r>
          </a:p>
        </p:txBody>
      </p:sp>
      <p:sp>
        <p:nvSpPr>
          <p:cNvPr id="10" name="TextBox 10"/>
          <p:cNvSpPr txBox="1"/>
          <p:nvPr/>
        </p:nvSpPr>
        <p:spPr>
          <a:xfrm>
            <a:off x="487732" y="105330"/>
            <a:ext cx="1493467" cy="397545"/>
          </a:xfrm>
          <a:prstGeom prst="rect">
            <a:avLst/>
          </a:prstGeom>
        </p:spPr>
        <p:txBody>
          <a:bodyPr wrap="square" lIns="0" tIns="0" rIns="0" bIns="0" rtlCol="0" anchor="t">
            <a:spAutoFit/>
          </a:bodyPr>
          <a:lstStyle/>
          <a:p>
            <a:pPr marL="0" marR="0" lvl="0" indent="0" algn="ctr" defTabSz="914400" rtl="0" eaLnBrk="1" fontAlgn="auto" latinLnBrk="0" hangingPunct="1">
              <a:lnSpc>
                <a:spcPts val="3119"/>
              </a:lnSpc>
              <a:spcBef>
                <a:spcPct val="0"/>
              </a:spcBef>
              <a:spcAft>
                <a:spcPts val="0"/>
              </a:spcAft>
              <a:buClrTx/>
              <a:buSzTx/>
              <a:buFontTx/>
              <a:buNone/>
              <a:tabLst/>
              <a:defRPr/>
            </a:pPr>
            <a:r>
              <a:rPr kumimoji="0" lang="en-US" sz="2599" b="1" i="0" u="none" strike="noStrike" kern="1200" cap="none" spc="0" normalizeH="0" baseline="0" noProof="0" dirty="0">
                <a:ln>
                  <a:noFill/>
                </a:ln>
                <a:solidFill>
                  <a:srgbClr val="1D97D6"/>
                </a:solidFill>
                <a:effectLst/>
                <a:uLnTx/>
                <a:uFillTx/>
                <a:latin typeface="Arial Bold"/>
                <a:ea typeface="Arial Bold"/>
                <a:cs typeface="Arial Bold"/>
                <a:sym typeface="Arial Bold"/>
              </a:rPr>
              <a:t>チャット</a:t>
            </a:r>
          </a:p>
        </p:txBody>
      </p:sp>
      <p:sp>
        <p:nvSpPr>
          <p:cNvPr id="11" name="TextBox 11"/>
          <p:cNvSpPr txBox="1"/>
          <p:nvPr/>
        </p:nvSpPr>
        <p:spPr>
          <a:xfrm>
            <a:off x="275690" y="798817"/>
            <a:ext cx="2742158" cy="304800"/>
          </a:xfrm>
          <a:prstGeom prst="rect">
            <a:avLst/>
          </a:prstGeom>
        </p:spPr>
        <p:txBody>
          <a:bodyPr lIns="0" tIns="0" rIns="0" bIns="0" rtlCol="0" anchor="t">
            <a:spAutoFit/>
          </a:bodyPr>
          <a:lstStyle/>
          <a:p>
            <a:pPr marL="0" marR="0" lvl="0" indent="0" algn="l" defTabSz="914400" rtl="0" eaLnBrk="1" fontAlgn="auto" latinLnBrk="0" hangingPunct="1">
              <a:lnSpc>
                <a:spcPts val="2159"/>
              </a:lnSpc>
              <a:spcBef>
                <a:spcPct val="0"/>
              </a:spcBef>
              <a:spcAft>
                <a:spcPts val="0"/>
              </a:spcAft>
              <a:buClrTx/>
              <a:buSzTx/>
              <a:buFontTx/>
              <a:buNone/>
              <a:tabLst/>
              <a:defRPr/>
            </a:pPr>
            <a:r>
              <a:rPr kumimoji="0" lang="en-US" sz="1799" b="1" i="0" u="none" strike="noStrike" kern="1200" cap="none" spc="0" normalizeH="0" baseline="0" noProof="0">
                <a:ln>
                  <a:noFill/>
                </a:ln>
                <a:solidFill>
                  <a:srgbClr val="1D97D6"/>
                </a:solidFill>
                <a:effectLst/>
                <a:uLnTx/>
                <a:uFillTx/>
                <a:latin typeface="Arial Bold"/>
                <a:ea typeface="Arial Bold"/>
                <a:cs typeface="Arial Bold"/>
                <a:sym typeface="Arial Bold"/>
              </a:rPr>
              <a:t>▼チャットルーム作成方法</a:t>
            </a:r>
          </a:p>
        </p:txBody>
      </p:sp>
      <p:sp>
        <p:nvSpPr>
          <p:cNvPr id="12" name="TextBox 12"/>
          <p:cNvSpPr txBox="1"/>
          <p:nvPr/>
        </p:nvSpPr>
        <p:spPr>
          <a:xfrm>
            <a:off x="313716" y="1360792"/>
            <a:ext cx="2742158" cy="202428"/>
          </a:xfrm>
          <a:prstGeom prst="rect">
            <a:avLst/>
          </a:prstGeom>
        </p:spPr>
        <p:txBody>
          <a:bodyPr wrap="square" lIns="0" tIns="0" rIns="0" bIns="0" rtlCol="0" anchor="t">
            <a:spAutoFit/>
          </a:bodyPr>
          <a:lstStyle/>
          <a:p>
            <a:pPr marL="0" marR="0" lvl="0" indent="0" algn="ctr"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①「</a:t>
            </a:r>
            <a:r>
              <a:rPr kumimoji="0" lang="en-US" sz="1399" b="1" i="0" u="none" strike="noStrike" kern="1200" cap="none" spc="0" normalizeH="0" baseline="0" noProof="0" dirty="0">
                <a:ln>
                  <a:noFill/>
                </a:ln>
                <a:solidFill>
                  <a:srgbClr val="000000"/>
                </a:solidFill>
                <a:effectLst/>
                <a:uLnTx/>
                <a:uFillTx/>
                <a:latin typeface="Arial"/>
                <a:ea typeface="Arial"/>
                <a:cs typeface="Arial"/>
                <a:sym typeface="Arial"/>
              </a:rPr>
              <a:t>ルームを作成する</a:t>
            </a: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」をタップ</a:t>
            </a:r>
          </a:p>
        </p:txBody>
      </p:sp>
      <p:sp>
        <p:nvSpPr>
          <p:cNvPr id="13" name="TextBox 13"/>
          <p:cNvSpPr txBox="1"/>
          <p:nvPr/>
        </p:nvSpPr>
        <p:spPr>
          <a:xfrm>
            <a:off x="4044231" y="1386483"/>
            <a:ext cx="1456577" cy="202428"/>
          </a:xfrm>
          <a:prstGeom prst="rect">
            <a:avLst/>
          </a:prstGeom>
        </p:spPr>
        <p:txBody>
          <a:bodyPr wrap="square" lIns="0" tIns="0" rIns="0" bIns="0" rtlCol="0" anchor="t">
            <a:spAutoFit/>
          </a:bodyPr>
          <a:lstStyle/>
          <a:p>
            <a:pPr marL="0" marR="0" lvl="0" indent="0" algn="ctr"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②ルーム名を入力</a:t>
            </a:r>
          </a:p>
        </p:txBody>
      </p:sp>
      <p:sp>
        <p:nvSpPr>
          <p:cNvPr id="14" name="TextBox 14"/>
          <p:cNvSpPr txBox="1"/>
          <p:nvPr/>
        </p:nvSpPr>
        <p:spPr>
          <a:xfrm>
            <a:off x="6620482" y="1366286"/>
            <a:ext cx="2752118" cy="420436"/>
          </a:xfrm>
          <a:prstGeom prst="rect">
            <a:avLst/>
          </a:prstGeom>
        </p:spPr>
        <p:txBody>
          <a:bodyPr wrap="square" lIns="0" tIns="0" rIns="0" bIns="0" rtlCol="0" anchor="t">
            <a:spAutoFit/>
          </a:bodyPr>
          <a:lstStyle/>
          <a:p>
            <a:pPr marL="0" marR="0" lvl="0" indent="0" algn="ctr"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③下にスクロールし「</a:t>
            </a:r>
            <a:r>
              <a:rPr kumimoji="0" lang="en-US" sz="1399" b="1" i="0" u="none" strike="noStrike" kern="1200" cap="none" spc="0" normalizeH="0" baseline="0" noProof="0" dirty="0">
                <a:ln>
                  <a:noFill/>
                </a:ln>
                <a:solidFill>
                  <a:srgbClr val="000000"/>
                </a:solidFill>
                <a:effectLst/>
                <a:uLnTx/>
                <a:uFillTx/>
                <a:latin typeface="Arial"/>
                <a:ea typeface="Arial"/>
                <a:cs typeface="Arial"/>
                <a:sym typeface="Arial"/>
              </a:rPr>
              <a:t>作成</a:t>
            </a: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」をタップ</a:t>
            </a:r>
          </a:p>
        </p:txBody>
      </p:sp>
      <p:grpSp>
        <p:nvGrpSpPr>
          <p:cNvPr id="17" name="Group 6">
            <a:extLst>
              <a:ext uri="{FF2B5EF4-FFF2-40B4-BE49-F238E27FC236}">
                <a16:creationId xmlns:a16="http://schemas.microsoft.com/office/drawing/2014/main" id="{197C2DFA-748D-7288-137D-F828D95025B1}"/>
              </a:ext>
            </a:extLst>
          </p:cNvPr>
          <p:cNvGrpSpPr/>
          <p:nvPr/>
        </p:nvGrpSpPr>
        <p:grpSpPr>
          <a:xfrm>
            <a:off x="1291856" y="4267200"/>
            <a:ext cx="913424" cy="260386"/>
            <a:chOff x="0" y="0"/>
            <a:chExt cx="738026" cy="102868"/>
          </a:xfrm>
        </p:grpSpPr>
        <p:sp>
          <p:nvSpPr>
            <p:cNvPr id="18" name="Freeform 7">
              <a:extLst>
                <a:ext uri="{FF2B5EF4-FFF2-40B4-BE49-F238E27FC236}">
                  <a16:creationId xmlns:a16="http://schemas.microsoft.com/office/drawing/2014/main" id="{38EEA461-A34D-8866-CBF4-646541105435}"/>
                </a:ext>
              </a:extLst>
            </p:cNvPr>
            <p:cNvSpPr/>
            <p:nvPr/>
          </p:nvSpPr>
          <p:spPr>
            <a:xfrm>
              <a:off x="0" y="0"/>
              <a:ext cx="738026" cy="102868"/>
            </a:xfrm>
            <a:custGeom>
              <a:avLst/>
              <a:gdLst/>
              <a:ahLst/>
              <a:cxnLst/>
              <a:rect l="l" t="t" r="r" b="b"/>
              <a:pathLst>
                <a:path w="738026" h="102868">
                  <a:moveTo>
                    <a:pt x="0" y="0"/>
                  </a:moveTo>
                  <a:lnTo>
                    <a:pt x="738026" y="0"/>
                  </a:lnTo>
                  <a:lnTo>
                    <a:pt x="738026" y="102868"/>
                  </a:lnTo>
                  <a:lnTo>
                    <a:pt x="0" y="102868"/>
                  </a:lnTo>
                  <a:close/>
                </a:path>
              </a:pathLst>
            </a:custGeom>
            <a:solidFill>
              <a:srgbClr val="000000">
                <a:alpha val="0"/>
              </a:srgbClr>
            </a:solidFill>
            <a:ln w="38100" cap="sq">
              <a:solidFill>
                <a:srgbClr val="FF0000"/>
              </a:solidFill>
              <a:prstDash val="solid"/>
              <a:miter/>
            </a:ln>
          </p:spPr>
        </p:sp>
        <p:sp>
          <p:nvSpPr>
            <p:cNvPr id="19" name="TextBox 8">
              <a:extLst>
                <a:ext uri="{FF2B5EF4-FFF2-40B4-BE49-F238E27FC236}">
                  <a16:creationId xmlns:a16="http://schemas.microsoft.com/office/drawing/2014/main" id="{237023C9-334F-53D9-03E7-CF8A18BED553}"/>
                </a:ext>
              </a:extLst>
            </p:cNvPr>
            <p:cNvSpPr txBox="1"/>
            <p:nvPr/>
          </p:nvSpPr>
          <p:spPr>
            <a:xfrm>
              <a:off x="0" y="-28575"/>
              <a:ext cx="738026" cy="13144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0" name="Group 6">
            <a:extLst>
              <a:ext uri="{FF2B5EF4-FFF2-40B4-BE49-F238E27FC236}">
                <a16:creationId xmlns:a16="http://schemas.microsoft.com/office/drawing/2014/main" id="{F29D84D9-8EC6-7237-9982-AE6AAE631D26}"/>
              </a:ext>
            </a:extLst>
          </p:cNvPr>
          <p:cNvGrpSpPr/>
          <p:nvPr/>
        </p:nvGrpSpPr>
        <p:grpSpPr>
          <a:xfrm>
            <a:off x="8534401" y="5402351"/>
            <a:ext cx="457200" cy="260386"/>
            <a:chOff x="0" y="0"/>
            <a:chExt cx="738026" cy="102868"/>
          </a:xfrm>
        </p:grpSpPr>
        <p:sp>
          <p:nvSpPr>
            <p:cNvPr id="21" name="Freeform 7">
              <a:extLst>
                <a:ext uri="{FF2B5EF4-FFF2-40B4-BE49-F238E27FC236}">
                  <a16:creationId xmlns:a16="http://schemas.microsoft.com/office/drawing/2014/main" id="{5F96B47A-5F00-6E52-BE70-2942FBA3F0C4}"/>
                </a:ext>
              </a:extLst>
            </p:cNvPr>
            <p:cNvSpPr/>
            <p:nvPr/>
          </p:nvSpPr>
          <p:spPr>
            <a:xfrm>
              <a:off x="0" y="0"/>
              <a:ext cx="738026" cy="102868"/>
            </a:xfrm>
            <a:custGeom>
              <a:avLst/>
              <a:gdLst/>
              <a:ahLst/>
              <a:cxnLst/>
              <a:rect l="l" t="t" r="r" b="b"/>
              <a:pathLst>
                <a:path w="738026" h="102868">
                  <a:moveTo>
                    <a:pt x="0" y="0"/>
                  </a:moveTo>
                  <a:lnTo>
                    <a:pt x="738026" y="0"/>
                  </a:lnTo>
                  <a:lnTo>
                    <a:pt x="738026" y="102868"/>
                  </a:lnTo>
                  <a:lnTo>
                    <a:pt x="0" y="102868"/>
                  </a:lnTo>
                  <a:close/>
                </a:path>
              </a:pathLst>
            </a:custGeom>
            <a:solidFill>
              <a:srgbClr val="000000">
                <a:alpha val="0"/>
              </a:srgbClr>
            </a:solidFill>
            <a:ln w="38100" cap="sq">
              <a:solidFill>
                <a:srgbClr val="FF0000"/>
              </a:solidFill>
              <a:prstDash val="solid"/>
              <a:miter/>
            </a:ln>
          </p:spPr>
        </p:sp>
        <p:sp>
          <p:nvSpPr>
            <p:cNvPr id="22" name="TextBox 8">
              <a:extLst>
                <a:ext uri="{FF2B5EF4-FFF2-40B4-BE49-F238E27FC236}">
                  <a16:creationId xmlns:a16="http://schemas.microsoft.com/office/drawing/2014/main" id="{1DB8ACE9-D0F9-400C-FC5A-ADF1F7E1301B}"/>
                </a:ext>
              </a:extLst>
            </p:cNvPr>
            <p:cNvSpPr txBox="1"/>
            <p:nvPr/>
          </p:nvSpPr>
          <p:spPr>
            <a:xfrm>
              <a:off x="0" y="-28575"/>
              <a:ext cx="738026" cy="13144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6">
            <a:extLst>
              <a:ext uri="{FF2B5EF4-FFF2-40B4-BE49-F238E27FC236}">
                <a16:creationId xmlns:a16="http://schemas.microsoft.com/office/drawing/2014/main" id="{491C089D-B3D6-79AE-CAE9-C7BA68B83B12}"/>
              </a:ext>
            </a:extLst>
          </p:cNvPr>
          <p:cNvGrpSpPr/>
          <p:nvPr/>
        </p:nvGrpSpPr>
        <p:grpSpPr>
          <a:xfrm>
            <a:off x="3810938" y="2518469"/>
            <a:ext cx="2091391" cy="332717"/>
            <a:chOff x="0" y="-28575"/>
            <a:chExt cx="779074" cy="131443"/>
          </a:xfrm>
        </p:grpSpPr>
        <p:sp>
          <p:nvSpPr>
            <p:cNvPr id="24" name="Freeform 7">
              <a:extLst>
                <a:ext uri="{FF2B5EF4-FFF2-40B4-BE49-F238E27FC236}">
                  <a16:creationId xmlns:a16="http://schemas.microsoft.com/office/drawing/2014/main" id="{7EEADFF0-C7F2-78EA-513C-027A785D9A48}"/>
                </a:ext>
              </a:extLst>
            </p:cNvPr>
            <p:cNvSpPr/>
            <p:nvPr/>
          </p:nvSpPr>
          <p:spPr>
            <a:xfrm>
              <a:off x="41048" y="-1664"/>
              <a:ext cx="738026" cy="102868"/>
            </a:xfrm>
            <a:custGeom>
              <a:avLst/>
              <a:gdLst/>
              <a:ahLst/>
              <a:cxnLst/>
              <a:rect l="l" t="t" r="r" b="b"/>
              <a:pathLst>
                <a:path w="738026" h="102868">
                  <a:moveTo>
                    <a:pt x="0" y="0"/>
                  </a:moveTo>
                  <a:lnTo>
                    <a:pt x="738026" y="0"/>
                  </a:lnTo>
                  <a:lnTo>
                    <a:pt x="738026" y="102868"/>
                  </a:lnTo>
                  <a:lnTo>
                    <a:pt x="0" y="102868"/>
                  </a:lnTo>
                  <a:close/>
                </a:path>
              </a:pathLst>
            </a:custGeom>
            <a:solidFill>
              <a:srgbClr val="000000">
                <a:alpha val="0"/>
              </a:srgbClr>
            </a:solidFill>
            <a:ln w="38100" cap="sq">
              <a:solidFill>
                <a:srgbClr val="FF0000"/>
              </a:solidFill>
              <a:prstDash val="solid"/>
              <a:miter/>
            </a:ln>
          </p:spPr>
        </p:sp>
        <p:sp>
          <p:nvSpPr>
            <p:cNvPr id="25" name="TextBox 8">
              <a:extLst>
                <a:ext uri="{FF2B5EF4-FFF2-40B4-BE49-F238E27FC236}">
                  <a16:creationId xmlns:a16="http://schemas.microsoft.com/office/drawing/2014/main" id="{98D28814-4F05-0CB1-DF4A-81CB3338638D}"/>
                </a:ext>
              </a:extLst>
            </p:cNvPr>
            <p:cNvSpPr txBox="1"/>
            <p:nvPr/>
          </p:nvSpPr>
          <p:spPr>
            <a:xfrm>
              <a:off x="0" y="-28575"/>
              <a:ext cx="738026" cy="13144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3049541" y="3317251"/>
            <a:ext cx="381873" cy="500799"/>
          </a:xfrm>
          <a:custGeom>
            <a:avLst/>
            <a:gdLst/>
            <a:ahLst/>
            <a:cxnLst/>
            <a:rect l="l" t="t" r="r" b="b"/>
            <a:pathLst>
              <a:path w="444603" h="641816">
                <a:moveTo>
                  <a:pt x="0" y="0"/>
                </a:moveTo>
                <a:lnTo>
                  <a:pt x="444604" y="0"/>
                </a:lnTo>
                <a:lnTo>
                  <a:pt x="444604" y="641816"/>
                </a:lnTo>
                <a:lnTo>
                  <a:pt x="0" y="6418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15">
            <a:extLst>
              <a:ext uri="{FF2B5EF4-FFF2-40B4-BE49-F238E27FC236}">
                <a16:creationId xmlns:a16="http://schemas.microsoft.com/office/drawing/2014/main" id="{099C9FA5-A59D-45EF-0D5C-522E8F743A6B}"/>
              </a:ext>
            </a:extLst>
          </p:cNvPr>
          <p:cNvSpPr/>
          <p:nvPr/>
        </p:nvSpPr>
        <p:spPr>
          <a:xfrm rot="-5400000">
            <a:off x="6263528" y="3303826"/>
            <a:ext cx="381873" cy="500799"/>
          </a:xfrm>
          <a:custGeom>
            <a:avLst/>
            <a:gdLst/>
            <a:ahLst/>
            <a:cxnLst/>
            <a:rect l="l" t="t" r="r" b="b"/>
            <a:pathLst>
              <a:path w="444603" h="641816">
                <a:moveTo>
                  <a:pt x="0" y="0"/>
                </a:moveTo>
                <a:lnTo>
                  <a:pt x="444604" y="0"/>
                </a:lnTo>
                <a:lnTo>
                  <a:pt x="444604" y="641816"/>
                </a:lnTo>
                <a:lnTo>
                  <a:pt x="0" y="6418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24">
            <a:extLst>
              <a:ext uri="{FF2B5EF4-FFF2-40B4-BE49-F238E27FC236}">
                <a16:creationId xmlns:a16="http://schemas.microsoft.com/office/drawing/2014/main" id="{03C94B2A-0709-9C1B-DAA4-BF8ED41642F6}"/>
              </a:ext>
            </a:extLst>
          </p:cNvPr>
          <p:cNvGrpSpPr/>
          <p:nvPr/>
        </p:nvGrpSpPr>
        <p:grpSpPr>
          <a:xfrm>
            <a:off x="3291742" y="1399137"/>
            <a:ext cx="3170934" cy="2897416"/>
            <a:chOff x="0" y="-28575"/>
            <a:chExt cx="1423009" cy="1289674"/>
          </a:xfrm>
        </p:grpSpPr>
        <p:sp>
          <p:nvSpPr>
            <p:cNvPr id="43" name="Freeform 25">
              <a:extLst>
                <a:ext uri="{FF2B5EF4-FFF2-40B4-BE49-F238E27FC236}">
                  <a16:creationId xmlns:a16="http://schemas.microsoft.com/office/drawing/2014/main" id="{1840A32A-5252-43E0-3270-F4C3D293DCA1}"/>
                </a:ext>
              </a:extLst>
            </p:cNvPr>
            <p:cNvSpPr/>
            <p:nvPr/>
          </p:nvSpPr>
          <p:spPr>
            <a:xfrm>
              <a:off x="40110" y="0"/>
              <a:ext cx="1382899" cy="1261099"/>
            </a:xfrm>
            <a:custGeom>
              <a:avLst/>
              <a:gdLst/>
              <a:ahLst/>
              <a:cxnLst/>
              <a:rect l="l" t="t" r="r" b="b"/>
              <a:pathLst>
                <a:path w="1404118" h="1261099">
                  <a:moveTo>
                    <a:pt x="74061" y="0"/>
                  </a:moveTo>
                  <a:lnTo>
                    <a:pt x="1330057" y="0"/>
                  </a:lnTo>
                  <a:cubicBezTo>
                    <a:pt x="1370960" y="0"/>
                    <a:pt x="1404118" y="33158"/>
                    <a:pt x="1404118" y="74061"/>
                  </a:cubicBezTo>
                  <a:lnTo>
                    <a:pt x="1404118" y="1187038"/>
                  </a:lnTo>
                  <a:cubicBezTo>
                    <a:pt x="1404118" y="1227941"/>
                    <a:pt x="1370960" y="1261099"/>
                    <a:pt x="1330057" y="1261099"/>
                  </a:cubicBezTo>
                  <a:lnTo>
                    <a:pt x="74061" y="1261099"/>
                  </a:lnTo>
                  <a:cubicBezTo>
                    <a:pt x="33158" y="1261099"/>
                    <a:pt x="0" y="1227941"/>
                    <a:pt x="0" y="1187038"/>
                  </a:cubicBezTo>
                  <a:lnTo>
                    <a:pt x="0" y="74061"/>
                  </a:lnTo>
                  <a:cubicBezTo>
                    <a:pt x="0" y="33158"/>
                    <a:pt x="33158" y="0"/>
                    <a:pt x="74061" y="0"/>
                  </a:cubicBezTo>
                  <a:close/>
                </a:path>
              </a:pathLst>
            </a:custGeom>
            <a:solidFill>
              <a:srgbClr val="000000">
                <a:alpha val="0"/>
              </a:srgbClr>
            </a:solidFill>
            <a:ln w="28575" cap="rnd">
              <a:solidFill>
                <a:srgbClr val="FF914D">
                  <a:alpha val="49804"/>
                </a:srgbClr>
              </a:solidFill>
              <a:prstDash val="solid"/>
              <a:round/>
            </a:ln>
          </p:spPr>
        </p:sp>
        <p:sp>
          <p:nvSpPr>
            <p:cNvPr id="44" name="TextBox 26">
              <a:extLst>
                <a:ext uri="{FF2B5EF4-FFF2-40B4-BE49-F238E27FC236}">
                  <a16:creationId xmlns:a16="http://schemas.microsoft.com/office/drawing/2014/main" id="{3F5B46E0-66B2-2408-9369-3963A10BB336}"/>
                </a:ext>
              </a:extLst>
            </p:cNvPr>
            <p:cNvSpPr txBox="1"/>
            <p:nvPr/>
          </p:nvSpPr>
          <p:spPr>
            <a:xfrm>
              <a:off x="0" y="-28575"/>
              <a:ext cx="1404118" cy="1289674"/>
            </a:xfrm>
            <a:prstGeom prst="rect">
              <a:avLst/>
            </a:prstGeom>
          </p:spPr>
          <p:txBody>
            <a:bodyPr lIns="50800" tIns="50800" rIns="50800" bIns="50800" rtlCol="0" anchor="ctr"/>
            <a:lstStyle/>
            <a:p>
              <a:pPr algn="ctr">
                <a:lnSpc>
                  <a:spcPts val="1679"/>
                </a:lnSpc>
              </a:pPr>
              <a:endParaRPr/>
            </a:p>
          </p:txBody>
        </p:sp>
      </p:grpSp>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txBody>
          <a:bodyPr/>
          <a:lstStyle/>
          <a:p>
            <a:endParaRPr lang="ja-JP" altLang="en-US" dirty="0"/>
          </a:p>
        </p:txBody>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7" name="Freeform 7"/>
          <p:cNvSpPr/>
          <p:nvPr/>
        </p:nvSpPr>
        <p:spPr>
          <a:xfrm>
            <a:off x="664288" y="2211605"/>
            <a:ext cx="1775224" cy="1934849"/>
          </a:xfrm>
          <a:custGeom>
            <a:avLst/>
            <a:gdLst/>
            <a:ahLst/>
            <a:cxnLst/>
            <a:rect l="l" t="t" r="r" b="b"/>
            <a:pathLst>
              <a:path w="1775224" h="1934849">
                <a:moveTo>
                  <a:pt x="0" y="0"/>
                </a:moveTo>
                <a:lnTo>
                  <a:pt x="1775225" y="0"/>
                </a:lnTo>
                <a:lnTo>
                  <a:pt x="1775225" y="1934849"/>
                </a:lnTo>
                <a:lnTo>
                  <a:pt x="0" y="1934849"/>
                </a:lnTo>
                <a:lnTo>
                  <a:pt x="0" y="0"/>
                </a:lnTo>
                <a:close/>
              </a:path>
            </a:pathLst>
          </a:custGeom>
          <a:blipFill>
            <a:blip r:embed="rId5"/>
            <a:stretch>
              <a:fillRect/>
            </a:stretch>
          </a:blipFill>
          <a:ln w="9525" cap="sq">
            <a:solidFill>
              <a:srgbClr val="000000"/>
            </a:solidFill>
            <a:prstDash val="solid"/>
            <a:miter/>
          </a:ln>
        </p:spPr>
      </p:sp>
      <p:sp>
        <p:nvSpPr>
          <p:cNvPr id="9" name="Freeform 9"/>
          <p:cNvSpPr/>
          <p:nvPr/>
        </p:nvSpPr>
        <p:spPr>
          <a:xfrm>
            <a:off x="3565126" y="2442787"/>
            <a:ext cx="2674580" cy="1525777"/>
          </a:xfrm>
          <a:custGeom>
            <a:avLst/>
            <a:gdLst/>
            <a:ahLst/>
            <a:cxnLst/>
            <a:rect l="l" t="t" r="r" b="b"/>
            <a:pathLst>
              <a:path w="2674580" h="1525777">
                <a:moveTo>
                  <a:pt x="0" y="0"/>
                </a:moveTo>
                <a:lnTo>
                  <a:pt x="2674580" y="0"/>
                </a:lnTo>
                <a:lnTo>
                  <a:pt x="2674580" y="1525777"/>
                </a:lnTo>
                <a:lnTo>
                  <a:pt x="0" y="1525777"/>
                </a:lnTo>
                <a:lnTo>
                  <a:pt x="0" y="0"/>
                </a:lnTo>
                <a:close/>
              </a:path>
            </a:pathLst>
          </a:custGeom>
          <a:blipFill>
            <a:blip r:embed="rId6"/>
            <a:stretch>
              <a:fillRect l="-1536" t="-7194" b="-2564"/>
            </a:stretch>
          </a:blipFill>
          <a:ln w="9525" cap="sq">
            <a:solidFill>
              <a:srgbClr val="000000"/>
            </a:solidFill>
            <a:prstDash val="solid"/>
            <a:miter/>
          </a:ln>
        </p:spPr>
      </p:sp>
      <p:sp>
        <p:nvSpPr>
          <p:cNvPr id="16" name="Freeform 16"/>
          <p:cNvSpPr/>
          <p:nvPr/>
        </p:nvSpPr>
        <p:spPr>
          <a:xfrm>
            <a:off x="3229098" y="4549512"/>
            <a:ext cx="3244149" cy="1796943"/>
          </a:xfrm>
          <a:custGeom>
            <a:avLst/>
            <a:gdLst/>
            <a:ahLst/>
            <a:cxnLst/>
            <a:rect l="l" t="t" r="r" b="b"/>
            <a:pathLst>
              <a:path w="3244149" h="1796943">
                <a:moveTo>
                  <a:pt x="0" y="0"/>
                </a:moveTo>
                <a:lnTo>
                  <a:pt x="3244149" y="0"/>
                </a:lnTo>
                <a:lnTo>
                  <a:pt x="3244149" y="1796943"/>
                </a:lnTo>
                <a:lnTo>
                  <a:pt x="0" y="1796943"/>
                </a:lnTo>
                <a:lnTo>
                  <a:pt x="0" y="0"/>
                </a:lnTo>
                <a:close/>
              </a:path>
            </a:pathLst>
          </a:custGeom>
          <a:blipFill>
            <a:blip r:embed="rId7"/>
            <a:stretch>
              <a:fillRect l="-2908" t="-39457" b="-46330"/>
            </a:stretch>
          </a:blipFill>
        </p:spPr>
      </p:sp>
      <p:sp>
        <p:nvSpPr>
          <p:cNvPr id="17" name="TextBox 17"/>
          <p:cNvSpPr txBox="1"/>
          <p:nvPr/>
        </p:nvSpPr>
        <p:spPr>
          <a:xfrm>
            <a:off x="9220200" y="6521683"/>
            <a:ext cx="462609" cy="422167"/>
          </a:xfrm>
          <a:prstGeom prst="rect">
            <a:avLst/>
          </a:prstGeom>
        </p:spPr>
        <p:txBody>
          <a:bodyPr lIns="0" tIns="0" rIns="0" bIns="0" rtlCol="0" anchor="t">
            <a:spAutoFit/>
          </a:bodyPr>
          <a:lstStyle/>
          <a:p>
            <a:pPr marL="0" marR="0" lvl="0" indent="0" algn="r" defTabSz="914400" rtl="0" eaLnBrk="1" fontAlgn="auto" latinLnBrk="0" hangingPunct="1">
              <a:lnSpc>
                <a:spcPts val="1679"/>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Arial"/>
                <a:cs typeface="Arial"/>
                <a:sym typeface="Arial"/>
              </a:rPr>
              <a:t>15</a:t>
            </a:r>
          </a:p>
          <a:p>
            <a:pPr marL="0" marR="0" lvl="0" indent="0" algn="r" defTabSz="914400" rtl="0" eaLnBrk="1" fontAlgn="auto" latinLnBrk="0" hangingPunct="1">
              <a:lnSpc>
                <a:spcPts val="1679"/>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Arial"/>
              <a:cs typeface="Arial"/>
              <a:sym typeface="Arial"/>
            </a:endParaRPr>
          </a:p>
        </p:txBody>
      </p:sp>
      <p:sp>
        <p:nvSpPr>
          <p:cNvPr id="18" name="TextBox 18"/>
          <p:cNvSpPr txBox="1"/>
          <p:nvPr/>
        </p:nvSpPr>
        <p:spPr>
          <a:xfrm>
            <a:off x="3310875" y="6525875"/>
            <a:ext cx="3697050" cy="197575"/>
          </a:xfrm>
          <a:prstGeom prst="rect">
            <a:avLst/>
          </a:prstGeom>
        </p:spPr>
        <p:txBody>
          <a:bodyPr lIns="0" tIns="0" rIns="0" bIns="0" rtlCol="0" anchor="t">
            <a:spAutoFit/>
          </a:bodyPr>
          <a:lstStyle/>
          <a:p>
            <a:pPr marL="0" marR="0" lvl="0" indent="0" algn="ctr"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Pr>
              <a:t>Copyright © EDGE, Inc. All rights reserved.</a:t>
            </a:r>
          </a:p>
        </p:txBody>
      </p:sp>
      <p:sp>
        <p:nvSpPr>
          <p:cNvPr id="19" name="TextBox 19"/>
          <p:cNvSpPr txBox="1"/>
          <p:nvPr/>
        </p:nvSpPr>
        <p:spPr>
          <a:xfrm>
            <a:off x="487732" y="105330"/>
            <a:ext cx="1569667" cy="397545"/>
          </a:xfrm>
          <a:prstGeom prst="rect">
            <a:avLst/>
          </a:prstGeom>
        </p:spPr>
        <p:txBody>
          <a:bodyPr wrap="square" lIns="0" tIns="0" rIns="0" bIns="0" rtlCol="0" anchor="t">
            <a:spAutoFit/>
          </a:bodyPr>
          <a:lstStyle/>
          <a:p>
            <a:pPr marL="0" marR="0" lvl="0" indent="0" algn="ctr" defTabSz="914400" rtl="0" eaLnBrk="1" fontAlgn="auto" latinLnBrk="0" hangingPunct="1">
              <a:lnSpc>
                <a:spcPts val="3119"/>
              </a:lnSpc>
              <a:spcBef>
                <a:spcPct val="0"/>
              </a:spcBef>
              <a:spcAft>
                <a:spcPts val="0"/>
              </a:spcAft>
              <a:buClrTx/>
              <a:buSzTx/>
              <a:buFontTx/>
              <a:buNone/>
              <a:tabLst/>
              <a:defRPr/>
            </a:pPr>
            <a:r>
              <a:rPr kumimoji="0" lang="en-US" sz="2599" b="1" i="0" u="none" strike="noStrike" kern="1200" cap="none" spc="0" normalizeH="0" baseline="0" noProof="0" dirty="0">
                <a:ln>
                  <a:noFill/>
                </a:ln>
                <a:solidFill>
                  <a:srgbClr val="1D97D6"/>
                </a:solidFill>
                <a:effectLst/>
                <a:uLnTx/>
                <a:uFillTx/>
                <a:latin typeface="Arial Bold"/>
                <a:ea typeface="Arial Bold"/>
                <a:cs typeface="Arial Bold"/>
                <a:sym typeface="Arial Bold"/>
              </a:rPr>
              <a:t>チャット</a:t>
            </a:r>
          </a:p>
        </p:txBody>
      </p:sp>
      <p:sp>
        <p:nvSpPr>
          <p:cNvPr id="20" name="TextBox 20"/>
          <p:cNvSpPr txBox="1"/>
          <p:nvPr/>
        </p:nvSpPr>
        <p:spPr>
          <a:xfrm>
            <a:off x="275690" y="798817"/>
            <a:ext cx="3427661" cy="304800"/>
          </a:xfrm>
          <a:prstGeom prst="rect">
            <a:avLst/>
          </a:prstGeom>
        </p:spPr>
        <p:txBody>
          <a:bodyPr lIns="0" tIns="0" rIns="0" bIns="0" rtlCol="0" anchor="t">
            <a:spAutoFit/>
          </a:bodyPr>
          <a:lstStyle/>
          <a:p>
            <a:pPr marL="0" marR="0" lvl="0" indent="0" algn="l" defTabSz="914400" rtl="0" eaLnBrk="1" fontAlgn="auto" latinLnBrk="0" hangingPunct="1">
              <a:lnSpc>
                <a:spcPts val="2159"/>
              </a:lnSpc>
              <a:spcBef>
                <a:spcPct val="0"/>
              </a:spcBef>
              <a:spcAft>
                <a:spcPts val="0"/>
              </a:spcAft>
              <a:buClrTx/>
              <a:buSzTx/>
              <a:buFontTx/>
              <a:buNone/>
              <a:tabLst/>
              <a:defRPr/>
            </a:pPr>
            <a:r>
              <a:rPr kumimoji="0" lang="en-US" sz="1799" b="1" i="0" u="none" strike="noStrike" kern="1200" cap="none" spc="0" normalizeH="0" baseline="0" noProof="0">
                <a:ln>
                  <a:noFill/>
                </a:ln>
                <a:solidFill>
                  <a:srgbClr val="1D97D6"/>
                </a:solidFill>
                <a:effectLst/>
                <a:uLnTx/>
                <a:uFillTx/>
                <a:latin typeface="Arial Bold"/>
                <a:ea typeface="Arial Bold"/>
                <a:cs typeface="Arial Bold"/>
                <a:sym typeface="Arial Bold"/>
              </a:rPr>
              <a:t>▼ダイレクトメッセージの始め方</a:t>
            </a:r>
          </a:p>
        </p:txBody>
      </p:sp>
      <p:sp>
        <p:nvSpPr>
          <p:cNvPr id="21" name="TextBox 21"/>
          <p:cNvSpPr txBox="1"/>
          <p:nvPr/>
        </p:nvSpPr>
        <p:spPr>
          <a:xfrm>
            <a:off x="3519590" y="1630769"/>
            <a:ext cx="2869761" cy="657225"/>
          </a:xfrm>
          <a:prstGeom prst="rect">
            <a:avLst/>
          </a:prstGeom>
        </p:spPr>
        <p:txBody>
          <a:bodyPr wrap="square" lIns="0" tIns="0" rIns="0" bIns="0" rtlCol="0" anchor="t">
            <a:spAutoFit/>
          </a:bodyPr>
          <a:lstStyle/>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②上部の「</a:t>
            </a:r>
            <a:r>
              <a:rPr kumimoji="0" lang="en-US" sz="1399" b="1" i="0" u="none" strike="noStrike" kern="1200" cap="none" spc="0" normalizeH="0" baseline="0" noProof="0" dirty="0">
                <a:ln>
                  <a:noFill/>
                </a:ln>
                <a:solidFill>
                  <a:srgbClr val="000000"/>
                </a:solidFill>
                <a:effectLst/>
                <a:uLnTx/>
                <a:uFillTx/>
                <a:latin typeface="Arial"/>
                <a:ea typeface="Arial"/>
                <a:cs typeface="Arial"/>
                <a:sym typeface="Arial"/>
              </a:rPr>
              <a:t>名前またはメールアドレスで検索</a:t>
            </a: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」をタップし、ダイレクトメッセージの送信相手を選択</a:t>
            </a:r>
          </a:p>
        </p:txBody>
      </p:sp>
      <p:grpSp>
        <p:nvGrpSpPr>
          <p:cNvPr id="67" name="グループ化 66">
            <a:extLst>
              <a:ext uri="{FF2B5EF4-FFF2-40B4-BE49-F238E27FC236}">
                <a16:creationId xmlns:a16="http://schemas.microsoft.com/office/drawing/2014/main" id="{68C58928-C4E2-AA08-9B8A-5C31DD645C0E}"/>
              </a:ext>
            </a:extLst>
          </p:cNvPr>
          <p:cNvGrpSpPr/>
          <p:nvPr/>
        </p:nvGrpSpPr>
        <p:grpSpPr>
          <a:xfrm>
            <a:off x="6712586" y="1463334"/>
            <a:ext cx="3081556" cy="2833219"/>
            <a:chOff x="6549038" y="1463334"/>
            <a:chExt cx="3081556" cy="2833219"/>
          </a:xfrm>
        </p:grpSpPr>
        <p:sp>
          <p:nvSpPr>
            <p:cNvPr id="61" name="Freeform 25">
              <a:extLst>
                <a:ext uri="{FF2B5EF4-FFF2-40B4-BE49-F238E27FC236}">
                  <a16:creationId xmlns:a16="http://schemas.microsoft.com/office/drawing/2014/main" id="{D5E8D676-5274-7CB7-9C3D-0F336529409B}"/>
                </a:ext>
              </a:extLst>
            </p:cNvPr>
            <p:cNvSpPr/>
            <p:nvPr/>
          </p:nvSpPr>
          <p:spPr>
            <a:xfrm>
              <a:off x="6549038" y="1463334"/>
              <a:ext cx="3081556" cy="2833219"/>
            </a:xfrm>
            <a:custGeom>
              <a:avLst/>
              <a:gdLst/>
              <a:ahLst/>
              <a:cxnLst/>
              <a:rect l="l" t="t" r="r" b="b"/>
              <a:pathLst>
                <a:path w="1404118" h="1261099">
                  <a:moveTo>
                    <a:pt x="74061" y="0"/>
                  </a:moveTo>
                  <a:lnTo>
                    <a:pt x="1330057" y="0"/>
                  </a:lnTo>
                  <a:cubicBezTo>
                    <a:pt x="1370960" y="0"/>
                    <a:pt x="1404118" y="33158"/>
                    <a:pt x="1404118" y="74061"/>
                  </a:cubicBezTo>
                  <a:lnTo>
                    <a:pt x="1404118" y="1187038"/>
                  </a:lnTo>
                  <a:cubicBezTo>
                    <a:pt x="1404118" y="1227941"/>
                    <a:pt x="1370960" y="1261099"/>
                    <a:pt x="1330057" y="1261099"/>
                  </a:cubicBezTo>
                  <a:lnTo>
                    <a:pt x="74061" y="1261099"/>
                  </a:lnTo>
                  <a:cubicBezTo>
                    <a:pt x="33158" y="1261099"/>
                    <a:pt x="0" y="1227941"/>
                    <a:pt x="0" y="1187038"/>
                  </a:cubicBezTo>
                  <a:lnTo>
                    <a:pt x="0" y="74061"/>
                  </a:lnTo>
                  <a:cubicBezTo>
                    <a:pt x="0" y="33158"/>
                    <a:pt x="33158" y="0"/>
                    <a:pt x="74061" y="0"/>
                  </a:cubicBezTo>
                  <a:close/>
                </a:path>
              </a:pathLst>
            </a:custGeom>
            <a:solidFill>
              <a:srgbClr val="000000">
                <a:alpha val="0"/>
              </a:srgbClr>
            </a:solidFill>
            <a:ln w="28575" cap="rnd">
              <a:solidFill>
                <a:srgbClr val="FF914D">
                  <a:alpha val="49804"/>
                </a:srgbClr>
              </a:solidFill>
              <a:prstDash val="solid"/>
              <a:round/>
            </a:ln>
          </p:spPr>
        </p:sp>
        <p:sp>
          <p:nvSpPr>
            <p:cNvPr id="8" name="Freeform 8"/>
            <p:cNvSpPr/>
            <p:nvPr/>
          </p:nvSpPr>
          <p:spPr>
            <a:xfrm>
              <a:off x="6714186" y="2174499"/>
              <a:ext cx="2751260" cy="1525777"/>
            </a:xfrm>
            <a:custGeom>
              <a:avLst/>
              <a:gdLst/>
              <a:ahLst/>
              <a:cxnLst/>
              <a:rect l="l" t="t" r="r" b="b"/>
              <a:pathLst>
                <a:path w="2751260" h="1525777">
                  <a:moveTo>
                    <a:pt x="0" y="0"/>
                  </a:moveTo>
                  <a:lnTo>
                    <a:pt x="2751260" y="0"/>
                  </a:lnTo>
                  <a:lnTo>
                    <a:pt x="2751260" y="1525777"/>
                  </a:lnTo>
                  <a:lnTo>
                    <a:pt x="0" y="1525777"/>
                  </a:lnTo>
                  <a:lnTo>
                    <a:pt x="0" y="0"/>
                  </a:lnTo>
                  <a:close/>
                </a:path>
              </a:pathLst>
            </a:custGeom>
            <a:blipFill>
              <a:blip r:embed="rId8"/>
              <a:stretch>
                <a:fillRect l="-3088" t="-24446" b="-291734"/>
              </a:stretch>
            </a:blipFill>
            <a:ln w="9525" cap="sq">
              <a:solidFill>
                <a:srgbClr val="000000"/>
              </a:solidFill>
              <a:prstDash val="solid"/>
              <a:miter/>
            </a:ln>
          </p:spPr>
        </p:sp>
        <p:grpSp>
          <p:nvGrpSpPr>
            <p:cNvPr id="13" name="Group 13"/>
            <p:cNvGrpSpPr/>
            <p:nvPr/>
          </p:nvGrpSpPr>
          <p:grpSpPr>
            <a:xfrm>
              <a:off x="7692153" y="3433541"/>
              <a:ext cx="710034" cy="251338"/>
              <a:chOff x="0" y="0"/>
              <a:chExt cx="280507" cy="99294"/>
            </a:xfrm>
          </p:grpSpPr>
          <p:sp>
            <p:nvSpPr>
              <p:cNvPr id="14" name="Freeform 14"/>
              <p:cNvSpPr/>
              <p:nvPr/>
            </p:nvSpPr>
            <p:spPr>
              <a:xfrm>
                <a:off x="0" y="0"/>
                <a:ext cx="280507" cy="99294"/>
              </a:xfrm>
              <a:custGeom>
                <a:avLst/>
                <a:gdLst/>
                <a:ahLst/>
                <a:cxnLst/>
                <a:rect l="l" t="t" r="r" b="b"/>
                <a:pathLst>
                  <a:path w="280507" h="99294">
                    <a:moveTo>
                      <a:pt x="0" y="0"/>
                    </a:moveTo>
                    <a:lnTo>
                      <a:pt x="280507" y="0"/>
                    </a:lnTo>
                    <a:lnTo>
                      <a:pt x="280507" y="99294"/>
                    </a:lnTo>
                    <a:lnTo>
                      <a:pt x="0" y="99294"/>
                    </a:lnTo>
                    <a:close/>
                  </a:path>
                </a:pathLst>
              </a:custGeom>
              <a:solidFill>
                <a:srgbClr val="000000">
                  <a:alpha val="0"/>
                </a:srgbClr>
              </a:solidFill>
              <a:ln w="38100" cap="sq">
                <a:solidFill>
                  <a:srgbClr val="FF0000"/>
                </a:solidFill>
                <a:prstDash val="solid"/>
                <a:miter/>
              </a:ln>
            </p:spPr>
          </p:sp>
          <p:sp>
            <p:nvSpPr>
              <p:cNvPr id="15" name="TextBox 15"/>
              <p:cNvSpPr txBox="1"/>
              <p:nvPr/>
            </p:nvSpPr>
            <p:spPr>
              <a:xfrm>
                <a:off x="0" y="-28575"/>
                <a:ext cx="280507" cy="127869"/>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2" name="TextBox 22"/>
            <p:cNvSpPr txBox="1"/>
            <p:nvPr/>
          </p:nvSpPr>
          <p:spPr>
            <a:xfrm>
              <a:off x="6900766" y="1637059"/>
              <a:ext cx="2064349" cy="202428"/>
            </a:xfrm>
            <a:prstGeom prst="rect">
              <a:avLst/>
            </a:prstGeom>
          </p:spPr>
          <p:txBody>
            <a:bodyPr wrap="square" lIns="0" tIns="0" rIns="0" bIns="0" rtlCol="0" anchor="t">
              <a:spAutoFit/>
            </a:bodyPr>
            <a:lstStyle/>
            <a:p>
              <a:pPr marL="0" marR="0" lvl="0" indent="0" algn="ctr"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③「</a:t>
              </a:r>
              <a:r>
                <a:rPr kumimoji="0" lang="en-US" sz="1399" b="1" i="0" u="none" strike="noStrike" kern="1200" cap="none" spc="0" normalizeH="0" baseline="0" noProof="0" dirty="0" err="1">
                  <a:ln>
                    <a:noFill/>
                  </a:ln>
                  <a:solidFill>
                    <a:srgbClr val="000000"/>
                  </a:solidFill>
                  <a:effectLst/>
                  <a:uLnTx/>
                  <a:uFillTx/>
                  <a:latin typeface="Arial"/>
                  <a:ea typeface="Arial"/>
                  <a:cs typeface="Arial"/>
                  <a:sym typeface="Arial"/>
                </a:rPr>
                <a:t>開始する</a:t>
              </a:r>
              <a:r>
                <a:rPr kumimoji="0" lang="en-US" sz="1399" b="0" i="0" u="none" strike="noStrike" kern="1200" cap="none" spc="0" normalizeH="0" baseline="0" noProof="0" dirty="0" err="1">
                  <a:ln>
                    <a:noFill/>
                  </a:ln>
                  <a:solidFill>
                    <a:srgbClr val="000000"/>
                  </a:solidFill>
                  <a:effectLst/>
                  <a:uLnTx/>
                  <a:uFillTx/>
                  <a:latin typeface="Arial"/>
                  <a:ea typeface="Arial"/>
                  <a:cs typeface="Arial"/>
                  <a:sym typeface="Arial"/>
                </a:rPr>
                <a:t>」をタップ</a:t>
              </a:r>
              <a:endParaRPr kumimoji="0" lang="en-US" sz="1399"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sp>
        <p:nvSpPr>
          <p:cNvPr id="59" name="TextBox 26">
            <a:extLst>
              <a:ext uri="{FF2B5EF4-FFF2-40B4-BE49-F238E27FC236}">
                <a16:creationId xmlns:a16="http://schemas.microsoft.com/office/drawing/2014/main" id="{D0EC6908-E9D2-8DFD-AEFF-5DAA6AC1A49F}"/>
              </a:ext>
            </a:extLst>
          </p:cNvPr>
          <p:cNvSpPr txBox="1"/>
          <p:nvPr/>
        </p:nvSpPr>
        <p:spPr>
          <a:xfrm>
            <a:off x="-19131" y="1366484"/>
            <a:ext cx="3128839" cy="2897416"/>
          </a:xfrm>
          <a:prstGeom prst="rect">
            <a:avLst/>
          </a:prstGeom>
        </p:spPr>
        <p:txBody>
          <a:bodyPr lIns="50800" tIns="50800" rIns="50800" bIns="50800" rtlCol="0" anchor="ctr"/>
          <a:lstStyle/>
          <a:p>
            <a:pPr algn="ctr">
              <a:lnSpc>
                <a:spcPts val="1679"/>
              </a:lnSpc>
            </a:pPr>
            <a:endParaRPr/>
          </a:p>
        </p:txBody>
      </p:sp>
      <p:grpSp>
        <p:nvGrpSpPr>
          <p:cNvPr id="69" name="グループ化 68">
            <a:extLst>
              <a:ext uri="{FF2B5EF4-FFF2-40B4-BE49-F238E27FC236}">
                <a16:creationId xmlns:a16="http://schemas.microsoft.com/office/drawing/2014/main" id="{FFEB7306-AF5A-A102-4E62-C2B499129D9E}"/>
              </a:ext>
            </a:extLst>
          </p:cNvPr>
          <p:cNvGrpSpPr/>
          <p:nvPr/>
        </p:nvGrpSpPr>
        <p:grpSpPr>
          <a:xfrm>
            <a:off x="84879" y="1463334"/>
            <a:ext cx="3081556" cy="2833219"/>
            <a:chOff x="28152" y="1464313"/>
            <a:chExt cx="3081556" cy="2833219"/>
          </a:xfrm>
        </p:grpSpPr>
        <p:sp>
          <p:nvSpPr>
            <p:cNvPr id="58" name="Freeform 25">
              <a:extLst>
                <a:ext uri="{FF2B5EF4-FFF2-40B4-BE49-F238E27FC236}">
                  <a16:creationId xmlns:a16="http://schemas.microsoft.com/office/drawing/2014/main" id="{7F0D6476-2BC0-5DF5-0495-2CF80E9257EC}"/>
                </a:ext>
              </a:extLst>
            </p:cNvPr>
            <p:cNvSpPr/>
            <p:nvPr/>
          </p:nvSpPr>
          <p:spPr>
            <a:xfrm>
              <a:off x="28152" y="1464313"/>
              <a:ext cx="3081556" cy="2833219"/>
            </a:xfrm>
            <a:custGeom>
              <a:avLst/>
              <a:gdLst/>
              <a:ahLst/>
              <a:cxnLst/>
              <a:rect l="l" t="t" r="r" b="b"/>
              <a:pathLst>
                <a:path w="1404118" h="1261099">
                  <a:moveTo>
                    <a:pt x="74061" y="0"/>
                  </a:moveTo>
                  <a:lnTo>
                    <a:pt x="1330057" y="0"/>
                  </a:lnTo>
                  <a:cubicBezTo>
                    <a:pt x="1370960" y="0"/>
                    <a:pt x="1404118" y="33158"/>
                    <a:pt x="1404118" y="74061"/>
                  </a:cubicBezTo>
                  <a:lnTo>
                    <a:pt x="1404118" y="1187038"/>
                  </a:lnTo>
                  <a:cubicBezTo>
                    <a:pt x="1404118" y="1227941"/>
                    <a:pt x="1370960" y="1261099"/>
                    <a:pt x="1330057" y="1261099"/>
                  </a:cubicBezTo>
                  <a:lnTo>
                    <a:pt x="74061" y="1261099"/>
                  </a:lnTo>
                  <a:cubicBezTo>
                    <a:pt x="33158" y="1261099"/>
                    <a:pt x="0" y="1227941"/>
                    <a:pt x="0" y="1187038"/>
                  </a:cubicBezTo>
                  <a:lnTo>
                    <a:pt x="0" y="74061"/>
                  </a:lnTo>
                  <a:cubicBezTo>
                    <a:pt x="0" y="33158"/>
                    <a:pt x="33158" y="0"/>
                    <a:pt x="74061" y="0"/>
                  </a:cubicBezTo>
                  <a:close/>
                </a:path>
              </a:pathLst>
            </a:custGeom>
            <a:solidFill>
              <a:srgbClr val="000000">
                <a:alpha val="0"/>
              </a:srgbClr>
            </a:solidFill>
            <a:ln w="28575" cap="rnd">
              <a:solidFill>
                <a:srgbClr val="FF914D">
                  <a:alpha val="49804"/>
                </a:srgbClr>
              </a:solidFill>
              <a:prstDash val="solid"/>
              <a:round/>
            </a:ln>
          </p:spPr>
        </p:sp>
        <p:grpSp>
          <p:nvGrpSpPr>
            <p:cNvPr id="65" name="グループ化 64">
              <a:extLst>
                <a:ext uri="{FF2B5EF4-FFF2-40B4-BE49-F238E27FC236}">
                  <a16:creationId xmlns:a16="http://schemas.microsoft.com/office/drawing/2014/main" id="{BC068869-FBA7-569B-83AA-49FDA1F71F92}"/>
                </a:ext>
              </a:extLst>
            </p:cNvPr>
            <p:cNvGrpSpPr/>
            <p:nvPr/>
          </p:nvGrpSpPr>
          <p:grpSpPr>
            <a:xfrm>
              <a:off x="211311" y="1584570"/>
              <a:ext cx="2739325" cy="537472"/>
              <a:chOff x="60489" y="1558779"/>
              <a:chExt cx="2739325" cy="537472"/>
            </a:xfrm>
          </p:grpSpPr>
          <p:sp>
            <p:nvSpPr>
              <p:cNvPr id="23" name="TextBox 23"/>
              <p:cNvSpPr txBox="1"/>
              <p:nvPr/>
            </p:nvSpPr>
            <p:spPr>
              <a:xfrm>
                <a:off x="165586" y="1593905"/>
                <a:ext cx="151431" cy="202428"/>
              </a:xfrm>
              <a:prstGeom prst="rect">
                <a:avLst/>
              </a:prstGeom>
            </p:spPr>
            <p:txBody>
              <a:bodyPr wrap="square" lIns="0" tIns="0" rIns="0" bIns="0" rtlCol="0" anchor="t">
                <a:spAutoFit/>
              </a:bodyPr>
              <a:lstStyle/>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①</a:t>
                </a:r>
              </a:p>
            </p:txBody>
          </p:sp>
          <p:sp>
            <p:nvSpPr>
              <p:cNvPr id="24" name="Freeform 29">
                <a:extLst>
                  <a:ext uri="{FF2B5EF4-FFF2-40B4-BE49-F238E27FC236}">
                    <a16:creationId xmlns:a16="http://schemas.microsoft.com/office/drawing/2014/main" id="{D0B74478-F566-0855-6394-06065803DB26}"/>
                  </a:ext>
                </a:extLst>
              </p:cNvPr>
              <p:cNvSpPr/>
              <p:nvPr/>
            </p:nvSpPr>
            <p:spPr>
              <a:xfrm>
                <a:off x="387105" y="1565135"/>
                <a:ext cx="278327" cy="254849"/>
              </a:xfrm>
              <a:custGeom>
                <a:avLst/>
                <a:gdLst/>
                <a:ahLst/>
                <a:cxnLst/>
                <a:rect l="l" t="t" r="r" b="b"/>
                <a:pathLst>
                  <a:path w="278327" h="254849">
                    <a:moveTo>
                      <a:pt x="0" y="0"/>
                    </a:moveTo>
                    <a:lnTo>
                      <a:pt x="278327" y="0"/>
                    </a:lnTo>
                    <a:lnTo>
                      <a:pt x="278327" y="254849"/>
                    </a:lnTo>
                    <a:lnTo>
                      <a:pt x="0" y="254849"/>
                    </a:lnTo>
                    <a:lnTo>
                      <a:pt x="0" y="0"/>
                    </a:lnTo>
                    <a:close/>
                  </a:path>
                </a:pathLst>
              </a:custGeom>
              <a:blipFill>
                <a:blip r:embed="rId9"/>
                <a:stretch>
                  <a:fillRect l="-28073" t="-145107" r="-920323" b="-2318376"/>
                </a:stretch>
              </a:blipFill>
              <a:ln w="38100" cap="sq">
                <a:solidFill>
                  <a:srgbClr val="000000"/>
                </a:solidFill>
                <a:prstDash val="solid"/>
                <a:miter/>
              </a:ln>
            </p:spPr>
          </p:sp>
          <p:sp>
            <p:nvSpPr>
              <p:cNvPr id="26" name="テキスト ボックス 25">
                <a:extLst>
                  <a:ext uri="{FF2B5EF4-FFF2-40B4-BE49-F238E27FC236}">
                    <a16:creationId xmlns:a16="http://schemas.microsoft.com/office/drawing/2014/main" id="{9738888D-D5E2-44B3-ACEF-9F82CA290175}"/>
                  </a:ext>
                </a:extLst>
              </p:cNvPr>
              <p:cNvSpPr txBox="1"/>
              <p:nvPr/>
            </p:nvSpPr>
            <p:spPr>
              <a:xfrm>
                <a:off x="591634" y="1558779"/>
                <a:ext cx="206434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Arial"/>
                    <a:cs typeface="Arial"/>
                    <a:sym typeface="Arial"/>
                  </a:rPr>
                  <a:t>をタップし、ダイレク</a:t>
                </a:r>
                <a:endPar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id="{62D61BB4-1C4E-93F6-3467-851AB66D4F27}"/>
                  </a:ext>
                </a:extLst>
              </p:cNvPr>
              <p:cNvSpPr txBox="1"/>
              <p:nvPr/>
            </p:nvSpPr>
            <p:spPr>
              <a:xfrm>
                <a:off x="60489" y="1788474"/>
                <a:ext cx="27393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Arial"/>
                    <a:cs typeface="Arial"/>
                    <a:sym typeface="Arial"/>
                  </a:rPr>
                  <a:t>トメッセージ横の「</a:t>
                </a:r>
                <a:r>
                  <a:rPr kumimoji="0" lang="en-US" altLang="ja-JP" sz="1400" b="1"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altLang="ja-JP" sz="1400" b="0" i="0" u="none" strike="noStrike" kern="1200" cap="none" spc="0" normalizeH="0" baseline="0" noProof="0" dirty="0">
                    <a:ln>
                      <a:noFill/>
                    </a:ln>
                    <a:solidFill>
                      <a:srgbClr val="000000"/>
                    </a:solidFill>
                    <a:effectLst/>
                    <a:uLnTx/>
                    <a:uFillTx/>
                    <a:latin typeface="Arial"/>
                    <a:ea typeface="Arial"/>
                    <a:cs typeface="Arial"/>
                    <a:sym typeface="Arial"/>
                  </a:rPr>
                  <a:t>」を選択</a:t>
                </a:r>
                <a:endPar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sp>
        <p:nvSpPr>
          <p:cNvPr id="38" name="TextBox 7">
            <a:extLst>
              <a:ext uri="{FF2B5EF4-FFF2-40B4-BE49-F238E27FC236}">
                <a16:creationId xmlns:a16="http://schemas.microsoft.com/office/drawing/2014/main" id="{8747411A-449E-FD52-666B-037A19460FC4}"/>
              </a:ext>
            </a:extLst>
          </p:cNvPr>
          <p:cNvSpPr txBox="1"/>
          <p:nvPr/>
        </p:nvSpPr>
        <p:spPr>
          <a:xfrm>
            <a:off x="296736" y="1104217"/>
            <a:ext cx="2903664" cy="4951454"/>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Rectangle 1">
            <a:extLst>
              <a:ext uri="{FF2B5EF4-FFF2-40B4-BE49-F238E27FC236}">
                <a16:creationId xmlns:a16="http://schemas.microsoft.com/office/drawing/2014/main" id="{4B86EDF0-CED6-B1E0-C4A1-C04395F0F4BF}"/>
              </a:ext>
            </a:extLst>
          </p:cNvPr>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2">
            <a:extLst>
              <a:ext uri="{FF2B5EF4-FFF2-40B4-BE49-F238E27FC236}">
                <a16:creationId xmlns:a16="http://schemas.microsoft.com/office/drawing/2014/main" id="{79118D73-1E31-FDF4-60D1-301B6E6414CE}"/>
              </a:ext>
            </a:extLst>
          </p:cNvPr>
          <p:cNvSpPr>
            <a:spLocks noChangeArrowheads="1"/>
          </p:cNvSpPr>
          <p:nvPr/>
        </p:nvSpPr>
        <p:spPr bwMode="auto">
          <a:xfrm>
            <a:off x="152400" y="1524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2" name="TextBox 26">
            <a:extLst>
              <a:ext uri="{FF2B5EF4-FFF2-40B4-BE49-F238E27FC236}">
                <a16:creationId xmlns:a16="http://schemas.microsoft.com/office/drawing/2014/main" id="{ACEDEB77-D920-F507-1FB2-FEC54BC9880A}"/>
              </a:ext>
            </a:extLst>
          </p:cNvPr>
          <p:cNvSpPr txBox="1"/>
          <p:nvPr/>
        </p:nvSpPr>
        <p:spPr>
          <a:xfrm>
            <a:off x="6482751" y="1431236"/>
            <a:ext cx="3128839" cy="2897416"/>
          </a:xfrm>
          <a:prstGeom prst="rect">
            <a:avLst/>
          </a:prstGeom>
        </p:spPr>
        <p:txBody>
          <a:bodyPr lIns="50800" tIns="50800" rIns="50800" bIns="50800" rtlCol="0" anchor="ctr"/>
          <a:lstStyle/>
          <a:p>
            <a:pPr algn="ctr">
              <a:lnSpc>
                <a:spcPts val="1679"/>
              </a:lnSpc>
            </a:pPr>
            <a:endParaRPr/>
          </a:p>
        </p:txBody>
      </p:sp>
      <p:sp>
        <p:nvSpPr>
          <p:cNvPr id="6" name="Freeform 6"/>
          <p:cNvSpPr/>
          <p:nvPr/>
        </p:nvSpPr>
        <p:spPr>
          <a:xfrm rot="-5400000">
            <a:off x="6370448" y="2545484"/>
            <a:ext cx="392568" cy="539416"/>
          </a:xfrm>
          <a:custGeom>
            <a:avLst/>
            <a:gdLst/>
            <a:ahLst/>
            <a:cxnLst/>
            <a:rect l="l" t="t" r="r" b="b"/>
            <a:pathLst>
              <a:path w="444603" h="641816">
                <a:moveTo>
                  <a:pt x="0" y="0"/>
                </a:moveTo>
                <a:lnTo>
                  <a:pt x="444604" y="0"/>
                </a:lnTo>
                <a:lnTo>
                  <a:pt x="444604" y="641816"/>
                </a:lnTo>
                <a:lnTo>
                  <a:pt x="0" y="6418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6" name="Freeform 6">
            <a:extLst>
              <a:ext uri="{FF2B5EF4-FFF2-40B4-BE49-F238E27FC236}">
                <a16:creationId xmlns:a16="http://schemas.microsoft.com/office/drawing/2014/main" id="{E5CAD9D8-B94E-8FD9-57BB-EE61AF218137}"/>
              </a:ext>
            </a:extLst>
          </p:cNvPr>
          <p:cNvSpPr/>
          <p:nvPr/>
        </p:nvSpPr>
        <p:spPr>
          <a:xfrm rot="-5400000">
            <a:off x="3030751" y="2487959"/>
            <a:ext cx="392568" cy="539416"/>
          </a:xfrm>
          <a:custGeom>
            <a:avLst/>
            <a:gdLst/>
            <a:ahLst/>
            <a:cxnLst/>
            <a:rect l="l" t="t" r="r" b="b"/>
            <a:pathLst>
              <a:path w="444603" h="641816">
                <a:moveTo>
                  <a:pt x="0" y="0"/>
                </a:moveTo>
                <a:lnTo>
                  <a:pt x="444604" y="0"/>
                </a:lnTo>
                <a:lnTo>
                  <a:pt x="444604" y="641816"/>
                </a:lnTo>
                <a:lnTo>
                  <a:pt x="0" y="6418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618805" y="6487909"/>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7" name="TextBox 7"/>
          <p:cNvSpPr txBox="1"/>
          <p:nvPr/>
        </p:nvSpPr>
        <p:spPr>
          <a:xfrm>
            <a:off x="3310875" y="6525875"/>
            <a:ext cx="3697050" cy="197575"/>
          </a:xfrm>
          <a:prstGeom prst="rect">
            <a:avLst/>
          </a:prstGeom>
        </p:spPr>
        <p:txBody>
          <a:bodyPr lIns="0" tIns="0" rIns="0" bIns="0" rtlCol="0" anchor="t">
            <a:spAutoFit/>
          </a:bodyPr>
          <a:lstStyle/>
          <a:p>
            <a:pPr algn="ctr">
              <a:lnSpc>
                <a:spcPts val="1439"/>
              </a:lnSpc>
            </a:pPr>
            <a:r>
              <a:rPr lang="en-US" sz="1200" dirty="0">
                <a:solidFill>
                  <a:srgbClr val="000000"/>
                </a:solidFill>
                <a:latin typeface="Arial"/>
                <a:ea typeface="Arial"/>
                <a:cs typeface="Arial"/>
                <a:sym typeface="Arial"/>
              </a:rPr>
              <a:t>Copyright © EDGE, Inc. All rights reserved.</a:t>
            </a:r>
          </a:p>
        </p:txBody>
      </p:sp>
      <p:sp>
        <p:nvSpPr>
          <p:cNvPr id="8" name="TextBox 8"/>
          <p:cNvSpPr txBox="1"/>
          <p:nvPr/>
        </p:nvSpPr>
        <p:spPr>
          <a:xfrm>
            <a:off x="374952" y="238893"/>
            <a:ext cx="2043295" cy="345672"/>
          </a:xfrm>
          <a:prstGeom prst="rect">
            <a:avLst/>
          </a:prstGeom>
        </p:spPr>
        <p:txBody>
          <a:bodyPr wrap="square" lIns="0" tIns="0" rIns="0" bIns="0" rtlCol="0" anchor="t">
            <a:spAutoFit/>
          </a:bodyPr>
          <a:lstStyle/>
          <a:p>
            <a:pPr algn="l">
              <a:lnSpc>
                <a:spcPts val="2879"/>
              </a:lnSpc>
              <a:spcBef>
                <a:spcPct val="0"/>
              </a:spcBef>
            </a:pPr>
            <a:r>
              <a:rPr lang="en-US" sz="2399" b="1" dirty="0">
                <a:solidFill>
                  <a:srgbClr val="1F97D5"/>
                </a:solidFill>
                <a:latin typeface="Arial Bold"/>
                <a:ea typeface="Arial Bold"/>
                <a:cs typeface="Arial Bold"/>
                <a:sym typeface="Arial Bold"/>
              </a:rPr>
              <a:t>よくある質問</a:t>
            </a:r>
          </a:p>
        </p:txBody>
      </p:sp>
      <p:grpSp>
        <p:nvGrpSpPr>
          <p:cNvPr id="20" name="グループ化 19">
            <a:extLst>
              <a:ext uri="{FF2B5EF4-FFF2-40B4-BE49-F238E27FC236}">
                <a16:creationId xmlns:a16="http://schemas.microsoft.com/office/drawing/2014/main" id="{FDCB376B-F261-8335-9D57-F92A76B82319}"/>
              </a:ext>
            </a:extLst>
          </p:cNvPr>
          <p:cNvGrpSpPr/>
          <p:nvPr/>
        </p:nvGrpSpPr>
        <p:grpSpPr>
          <a:xfrm>
            <a:off x="471305" y="760902"/>
            <a:ext cx="2839569" cy="437514"/>
            <a:chOff x="471305" y="824552"/>
            <a:chExt cx="2839569" cy="437514"/>
          </a:xfrm>
        </p:grpSpPr>
        <p:sp>
          <p:nvSpPr>
            <p:cNvPr id="5" name="Freeform 5"/>
            <p:cNvSpPr/>
            <p:nvPr/>
          </p:nvSpPr>
          <p:spPr>
            <a:xfrm>
              <a:off x="471305" y="824552"/>
              <a:ext cx="439111" cy="437514"/>
            </a:xfrm>
            <a:custGeom>
              <a:avLst/>
              <a:gdLst/>
              <a:ahLst/>
              <a:cxnLst/>
              <a:rect l="l" t="t" r="r" b="b"/>
              <a:pathLst>
                <a:path w="439111" h="437514">
                  <a:moveTo>
                    <a:pt x="0" y="0"/>
                  </a:moveTo>
                  <a:lnTo>
                    <a:pt x="439111" y="0"/>
                  </a:lnTo>
                  <a:lnTo>
                    <a:pt x="439111" y="437514"/>
                  </a:lnTo>
                  <a:lnTo>
                    <a:pt x="0" y="437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989019" y="886146"/>
              <a:ext cx="2321855" cy="243656"/>
            </a:xfrm>
            <a:prstGeom prst="rect">
              <a:avLst/>
            </a:prstGeom>
          </p:spPr>
          <p:txBody>
            <a:bodyPr wrap="square" lIns="0" tIns="0" rIns="0" bIns="0" rtlCol="0" anchor="t">
              <a:spAutoFit/>
            </a:bodyPr>
            <a:lstStyle/>
            <a:p>
              <a:pPr algn="ctr">
                <a:lnSpc>
                  <a:spcPts val="1919"/>
                </a:lnSpc>
                <a:spcBef>
                  <a:spcPct val="0"/>
                </a:spcBef>
              </a:pPr>
              <a:r>
                <a:rPr lang="en-US" sz="1599" b="1" dirty="0">
                  <a:solidFill>
                    <a:srgbClr val="000000"/>
                  </a:solidFill>
                  <a:latin typeface="Arial Bold"/>
                  <a:ea typeface="Arial Bold"/>
                  <a:cs typeface="Arial Bold"/>
                  <a:sym typeface="Arial Bold"/>
                </a:rPr>
                <a:t>ログインができません。</a:t>
              </a:r>
            </a:p>
          </p:txBody>
        </p:sp>
      </p:grpSp>
      <p:sp>
        <p:nvSpPr>
          <p:cNvPr id="10" name="AutoShape 10"/>
          <p:cNvSpPr/>
          <p:nvPr/>
        </p:nvSpPr>
        <p:spPr>
          <a:xfrm>
            <a:off x="211310" y="1221607"/>
            <a:ext cx="9371773" cy="0"/>
          </a:xfrm>
          <a:prstGeom prst="line">
            <a:avLst/>
          </a:prstGeom>
          <a:ln w="38100" cap="flat">
            <a:solidFill>
              <a:srgbClr val="1F97D5"/>
            </a:solidFill>
            <a:prstDash val="solid"/>
            <a:headEnd type="none" w="sm" len="sm"/>
            <a:tailEnd type="none" w="sm" len="sm"/>
          </a:ln>
        </p:spPr>
      </p:sp>
      <p:sp>
        <p:nvSpPr>
          <p:cNvPr id="11" name="TextBox 11"/>
          <p:cNvSpPr txBox="1"/>
          <p:nvPr/>
        </p:nvSpPr>
        <p:spPr>
          <a:xfrm>
            <a:off x="239226" y="1439434"/>
            <a:ext cx="9351780" cy="491160"/>
          </a:xfrm>
          <a:prstGeom prst="rect">
            <a:avLst/>
          </a:prstGeom>
        </p:spPr>
        <p:txBody>
          <a:bodyPr lIns="0" tIns="0" rIns="0" bIns="0" rtlCol="0" anchor="t">
            <a:spAutoFit/>
          </a:bodyPr>
          <a:lstStyle/>
          <a:p>
            <a:pPr algn="l">
              <a:lnSpc>
                <a:spcPct val="120000"/>
              </a:lnSpc>
              <a:spcBef>
                <a:spcPct val="0"/>
              </a:spcBef>
            </a:pPr>
            <a:r>
              <a:rPr lang="ja-JP" altLang="en-US" sz="1399" dirty="0">
                <a:solidFill>
                  <a:srgbClr val="000000"/>
                </a:solidFill>
                <a:latin typeface="Arial"/>
                <a:ea typeface="Arial"/>
                <a:cs typeface="Arial"/>
                <a:sym typeface="Arial"/>
              </a:rPr>
              <a:t>▼</a:t>
            </a:r>
            <a:r>
              <a:rPr lang="en-US" sz="1399" dirty="0">
                <a:solidFill>
                  <a:srgbClr val="000000"/>
                </a:solidFill>
                <a:latin typeface="Arial"/>
                <a:ea typeface="Arial"/>
                <a:cs typeface="Arial"/>
                <a:sym typeface="Arial"/>
              </a:rPr>
              <a:t>メールアドレスとパスワードに間違いがないか確認してください。メールアドレスの入力で、アットマーク(@)を全角で入力されていることも多くありますので、半角で入力されているかご確認ください。</a:t>
            </a:r>
          </a:p>
        </p:txBody>
      </p:sp>
      <p:sp>
        <p:nvSpPr>
          <p:cNvPr id="12" name="TextBox 12"/>
          <p:cNvSpPr txBox="1"/>
          <p:nvPr/>
        </p:nvSpPr>
        <p:spPr>
          <a:xfrm>
            <a:off x="239226" y="2005706"/>
            <a:ext cx="9293727" cy="491160"/>
          </a:xfrm>
          <a:prstGeom prst="rect">
            <a:avLst/>
          </a:prstGeom>
        </p:spPr>
        <p:txBody>
          <a:bodyPr lIns="0" tIns="0" rIns="0" bIns="0" rtlCol="0" anchor="t">
            <a:spAutoFit/>
          </a:bodyPr>
          <a:lstStyle/>
          <a:p>
            <a:pPr algn="l">
              <a:lnSpc>
                <a:spcPct val="120000"/>
              </a:lnSpc>
              <a:spcBef>
                <a:spcPct val="0"/>
              </a:spcBef>
            </a:pPr>
            <a:r>
              <a:rPr lang="ja-JP" altLang="en-US" sz="1399" dirty="0">
                <a:solidFill>
                  <a:srgbClr val="000000"/>
                </a:solidFill>
                <a:latin typeface="Arial"/>
                <a:ea typeface="Arial"/>
                <a:cs typeface="Arial"/>
                <a:sym typeface="Arial"/>
              </a:rPr>
              <a:t>▼</a:t>
            </a:r>
            <a:r>
              <a:rPr lang="en-US" sz="1399" dirty="0">
                <a:solidFill>
                  <a:srgbClr val="000000"/>
                </a:solidFill>
                <a:latin typeface="Arial"/>
                <a:ea typeface="Arial"/>
                <a:cs typeface="Arial"/>
                <a:sym typeface="Arial"/>
              </a:rPr>
              <a:t>大文字・小文字、全角・半角、スペースが入っているなど、メールアドレスおよび登録時に設定したパスワードと入力内容が少しでも異なる場合はログインすることができません。</a:t>
            </a:r>
          </a:p>
        </p:txBody>
      </p:sp>
      <p:sp>
        <p:nvSpPr>
          <p:cNvPr id="13" name="TextBox 13"/>
          <p:cNvSpPr txBox="1"/>
          <p:nvPr/>
        </p:nvSpPr>
        <p:spPr>
          <a:xfrm>
            <a:off x="262825" y="2588009"/>
            <a:ext cx="9293727" cy="491160"/>
          </a:xfrm>
          <a:prstGeom prst="rect">
            <a:avLst/>
          </a:prstGeom>
        </p:spPr>
        <p:txBody>
          <a:bodyPr lIns="0" tIns="0" rIns="0" bIns="0" rtlCol="0" anchor="t">
            <a:spAutoFit/>
          </a:bodyPr>
          <a:lstStyle/>
          <a:p>
            <a:pPr algn="l">
              <a:lnSpc>
                <a:spcPct val="120000"/>
              </a:lnSpc>
              <a:spcBef>
                <a:spcPct val="0"/>
              </a:spcBef>
            </a:pPr>
            <a:r>
              <a:rPr lang="ja-JP" altLang="en-US" sz="1399" dirty="0">
                <a:solidFill>
                  <a:srgbClr val="000000"/>
                </a:solidFill>
                <a:latin typeface="Arial"/>
                <a:ea typeface="Arial"/>
                <a:cs typeface="Arial"/>
                <a:sym typeface="Arial"/>
              </a:rPr>
              <a:t>▼</a:t>
            </a:r>
            <a:r>
              <a:rPr lang="en-US" sz="1399" dirty="0">
                <a:solidFill>
                  <a:srgbClr val="000000"/>
                </a:solidFill>
                <a:latin typeface="Arial"/>
                <a:ea typeface="Arial"/>
                <a:cs typeface="Arial"/>
                <a:sym typeface="Arial"/>
              </a:rPr>
              <a:t>通常の受信ボックスの他に迷惑メールフォルダがあり、そちらに振り分けられている可能性があります。迷惑メールフォルダもご確認ください。</a:t>
            </a:r>
          </a:p>
        </p:txBody>
      </p:sp>
      <p:sp>
        <p:nvSpPr>
          <p:cNvPr id="14" name="TextBox 14"/>
          <p:cNvSpPr txBox="1"/>
          <p:nvPr/>
        </p:nvSpPr>
        <p:spPr>
          <a:xfrm>
            <a:off x="239226" y="3129506"/>
            <a:ext cx="9239276" cy="491160"/>
          </a:xfrm>
          <a:prstGeom prst="rect">
            <a:avLst/>
          </a:prstGeom>
        </p:spPr>
        <p:txBody>
          <a:bodyPr lIns="0" tIns="0" rIns="0" bIns="0" rtlCol="0" anchor="t">
            <a:spAutoFit/>
          </a:bodyPr>
          <a:lstStyle/>
          <a:p>
            <a:pPr algn="l">
              <a:lnSpc>
                <a:spcPct val="120000"/>
              </a:lnSpc>
              <a:spcBef>
                <a:spcPct val="0"/>
              </a:spcBef>
            </a:pPr>
            <a:r>
              <a:rPr lang="ja-JP" altLang="en-US" sz="1399" dirty="0">
                <a:solidFill>
                  <a:srgbClr val="000000"/>
                </a:solidFill>
                <a:latin typeface="Arial"/>
                <a:ea typeface="Arial"/>
                <a:cs typeface="Arial"/>
                <a:sym typeface="Arial"/>
              </a:rPr>
              <a:t>▼</a:t>
            </a:r>
            <a:r>
              <a:rPr lang="en-US" sz="1399" dirty="0">
                <a:solidFill>
                  <a:srgbClr val="000000"/>
                </a:solidFill>
                <a:latin typeface="Arial"/>
                <a:ea typeface="Arial"/>
                <a:cs typeface="Arial"/>
                <a:sym typeface="Arial"/>
              </a:rPr>
              <a:t>ログインにはCookie（クッキー）を利用しています。ブラウザの設定を確認し、Cookieが有効になっているかをご確認ください。</a:t>
            </a:r>
          </a:p>
        </p:txBody>
      </p:sp>
      <p:grpSp>
        <p:nvGrpSpPr>
          <p:cNvPr id="24" name="グループ化 23">
            <a:extLst>
              <a:ext uri="{FF2B5EF4-FFF2-40B4-BE49-F238E27FC236}">
                <a16:creationId xmlns:a16="http://schemas.microsoft.com/office/drawing/2014/main" id="{53FB30E2-4799-F2D7-9A27-627C7CB0870A}"/>
              </a:ext>
            </a:extLst>
          </p:cNvPr>
          <p:cNvGrpSpPr/>
          <p:nvPr/>
        </p:nvGrpSpPr>
        <p:grpSpPr>
          <a:xfrm>
            <a:off x="482199" y="3842742"/>
            <a:ext cx="3872095" cy="437514"/>
            <a:chOff x="471305" y="3890943"/>
            <a:chExt cx="3872095" cy="437514"/>
          </a:xfrm>
        </p:grpSpPr>
        <p:sp>
          <p:nvSpPr>
            <p:cNvPr id="15" name="Freeform 15"/>
            <p:cNvSpPr/>
            <p:nvPr/>
          </p:nvSpPr>
          <p:spPr>
            <a:xfrm>
              <a:off x="471305" y="3890943"/>
              <a:ext cx="439111" cy="437514"/>
            </a:xfrm>
            <a:custGeom>
              <a:avLst/>
              <a:gdLst/>
              <a:ahLst/>
              <a:cxnLst/>
              <a:rect l="l" t="t" r="r" b="b"/>
              <a:pathLst>
                <a:path w="439111" h="437514">
                  <a:moveTo>
                    <a:pt x="0" y="0"/>
                  </a:moveTo>
                  <a:lnTo>
                    <a:pt x="439111" y="0"/>
                  </a:lnTo>
                  <a:lnTo>
                    <a:pt x="439111" y="437515"/>
                  </a:lnTo>
                  <a:lnTo>
                    <a:pt x="0" y="4375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TextBox 16"/>
            <p:cNvSpPr txBox="1"/>
            <p:nvPr/>
          </p:nvSpPr>
          <p:spPr>
            <a:xfrm>
              <a:off x="989020" y="3952538"/>
              <a:ext cx="3354380" cy="243656"/>
            </a:xfrm>
            <a:prstGeom prst="rect">
              <a:avLst/>
            </a:prstGeom>
          </p:spPr>
          <p:txBody>
            <a:bodyPr wrap="square" lIns="0" tIns="0" rIns="0" bIns="0" rtlCol="0" anchor="t">
              <a:spAutoFit/>
            </a:bodyPr>
            <a:lstStyle/>
            <a:p>
              <a:pPr algn="ctr">
                <a:lnSpc>
                  <a:spcPts val="1919"/>
                </a:lnSpc>
                <a:spcBef>
                  <a:spcPct val="0"/>
                </a:spcBef>
              </a:pPr>
              <a:r>
                <a:rPr lang="en-US" sz="1599" b="1" dirty="0">
                  <a:solidFill>
                    <a:srgbClr val="000000"/>
                  </a:solidFill>
                  <a:latin typeface="Arial Bold"/>
                  <a:ea typeface="Arial Bold"/>
                  <a:cs typeface="Arial Bold"/>
                  <a:sym typeface="Arial Bold"/>
                </a:rPr>
                <a:t>パスワードを忘れてしまいました。</a:t>
              </a:r>
            </a:p>
          </p:txBody>
        </p:sp>
      </p:grpSp>
      <p:sp>
        <p:nvSpPr>
          <p:cNvPr id="17" name="AutoShape 17"/>
          <p:cNvSpPr/>
          <p:nvPr/>
        </p:nvSpPr>
        <p:spPr>
          <a:xfrm>
            <a:off x="211310" y="4280256"/>
            <a:ext cx="9371773" cy="0"/>
          </a:xfrm>
          <a:prstGeom prst="line">
            <a:avLst/>
          </a:prstGeom>
          <a:ln w="38100" cap="flat">
            <a:solidFill>
              <a:srgbClr val="1F97D5"/>
            </a:solidFill>
            <a:prstDash val="solid"/>
            <a:headEnd type="none" w="sm" len="sm"/>
            <a:tailEnd type="none" w="sm" len="sm"/>
          </a:ln>
        </p:spPr>
      </p:sp>
      <p:sp>
        <p:nvSpPr>
          <p:cNvPr id="18" name="TextBox 18"/>
          <p:cNvSpPr txBox="1"/>
          <p:nvPr/>
        </p:nvSpPr>
        <p:spPr>
          <a:xfrm>
            <a:off x="155044" y="4497934"/>
            <a:ext cx="9663974" cy="1783180"/>
          </a:xfrm>
          <a:prstGeom prst="rect">
            <a:avLst/>
          </a:prstGeom>
        </p:spPr>
        <p:txBody>
          <a:bodyPr wrap="square" lIns="0" tIns="0" rIns="0" bIns="0" rtlCol="0" anchor="t">
            <a:spAutoFit/>
          </a:bodyPr>
          <a:lstStyle/>
          <a:p>
            <a:pPr algn="l">
              <a:lnSpc>
                <a:spcPct val="120000"/>
              </a:lnSpc>
            </a:pPr>
            <a:r>
              <a:rPr lang="ja-JP" altLang="en-US" sz="1399" dirty="0">
                <a:solidFill>
                  <a:srgbClr val="000000"/>
                </a:solidFill>
                <a:latin typeface="Arial"/>
                <a:ea typeface="Arial"/>
                <a:cs typeface="Arial"/>
                <a:sym typeface="Arial"/>
              </a:rPr>
              <a:t>以下の手順でパスワードの再設定を行ってください。</a:t>
            </a:r>
            <a:br>
              <a:rPr lang="en-US" sz="1399" dirty="0">
                <a:solidFill>
                  <a:srgbClr val="000000"/>
                </a:solidFill>
                <a:latin typeface="Arial"/>
                <a:ea typeface="Arial"/>
                <a:cs typeface="Arial"/>
                <a:sym typeface="Arial"/>
              </a:rPr>
            </a:br>
            <a:r>
              <a:rPr lang="ja-JP" altLang="en-US" sz="1399" dirty="0">
                <a:solidFill>
                  <a:srgbClr val="000000"/>
                </a:solidFill>
                <a:latin typeface="Arial"/>
                <a:ea typeface="Arial"/>
                <a:cs typeface="Arial"/>
                <a:sym typeface="Arial"/>
              </a:rPr>
              <a:t>① </a:t>
            </a:r>
            <a:r>
              <a:rPr lang="en-US" sz="1399" dirty="0">
                <a:solidFill>
                  <a:srgbClr val="000000"/>
                </a:solidFill>
                <a:latin typeface="Arial"/>
                <a:ea typeface="Arial"/>
                <a:cs typeface="Arial"/>
                <a:sym typeface="Arial"/>
              </a:rPr>
              <a:t>ログイン画面のリンク「パスワードを忘れた場合はこちら」を選択し、再発行画面を表示します。</a:t>
            </a:r>
          </a:p>
          <a:p>
            <a:pPr algn="l">
              <a:lnSpc>
                <a:spcPct val="120000"/>
              </a:lnSpc>
            </a:pPr>
            <a:r>
              <a:rPr lang="ja-JP" altLang="en-US" sz="1399" dirty="0">
                <a:solidFill>
                  <a:srgbClr val="000000"/>
                </a:solidFill>
                <a:latin typeface="Arial"/>
                <a:ea typeface="Arial"/>
                <a:cs typeface="Arial"/>
                <a:sym typeface="Arial"/>
              </a:rPr>
              <a:t>② </a:t>
            </a:r>
            <a:r>
              <a:rPr lang="en-US" sz="1399" dirty="0">
                <a:solidFill>
                  <a:srgbClr val="000000"/>
                </a:solidFill>
                <a:latin typeface="Arial"/>
                <a:ea typeface="Arial"/>
                <a:cs typeface="Arial"/>
                <a:sym typeface="Arial"/>
              </a:rPr>
              <a:t>サイトで登録したメールアドレスと生年月日を入力して送信を実行します。</a:t>
            </a:r>
          </a:p>
          <a:p>
            <a:pPr algn="l">
              <a:lnSpc>
                <a:spcPct val="120000"/>
              </a:lnSpc>
            </a:pPr>
            <a:r>
              <a:rPr lang="ja-JP" altLang="en-US" sz="1399" dirty="0">
                <a:solidFill>
                  <a:srgbClr val="000000"/>
                </a:solidFill>
                <a:latin typeface="Arial"/>
                <a:ea typeface="Arial"/>
                <a:cs typeface="Arial"/>
                <a:sym typeface="Arial"/>
              </a:rPr>
              <a:t>③ </a:t>
            </a:r>
            <a:r>
              <a:rPr lang="en-US" sz="1399" dirty="0">
                <a:solidFill>
                  <a:srgbClr val="000000"/>
                </a:solidFill>
                <a:latin typeface="Arial"/>
                <a:ea typeface="Arial"/>
                <a:cs typeface="Arial"/>
                <a:sym typeface="Arial"/>
              </a:rPr>
              <a:t>入力したメールアドレス宛に、パスワード再設定用のURLが付いたメールが届きますので、そちらからパスワードの再設定を行</a:t>
            </a:r>
            <a:r>
              <a:rPr lang="ja-JP" altLang="en-US" sz="1399" dirty="0">
                <a:solidFill>
                  <a:srgbClr val="000000"/>
                </a:solidFill>
                <a:latin typeface="Arial"/>
                <a:ea typeface="Arial"/>
                <a:cs typeface="Arial"/>
                <a:sym typeface="Arial"/>
              </a:rPr>
              <a:t>ってください。</a:t>
            </a:r>
            <a:endParaRPr lang="en-US" sz="1399" dirty="0">
              <a:solidFill>
                <a:srgbClr val="000000"/>
              </a:solidFill>
              <a:latin typeface="Arial"/>
              <a:ea typeface="Arial"/>
              <a:cs typeface="Arial"/>
              <a:sym typeface="Arial"/>
            </a:endParaRPr>
          </a:p>
          <a:p>
            <a:pPr algn="l">
              <a:lnSpc>
                <a:spcPct val="120000"/>
              </a:lnSpc>
              <a:spcBef>
                <a:spcPct val="0"/>
              </a:spcBef>
            </a:pPr>
            <a:r>
              <a:rPr lang="en-US" altLang="ja-JP" sz="1399" dirty="0">
                <a:solidFill>
                  <a:srgbClr val="000000"/>
                </a:solidFill>
                <a:latin typeface="Arial"/>
                <a:ea typeface="Arial"/>
                <a:cs typeface="Arial"/>
                <a:sym typeface="Arial"/>
              </a:rPr>
              <a:t>※</a:t>
            </a:r>
            <a:r>
              <a:rPr lang="en-US" sz="1399" dirty="0">
                <a:solidFill>
                  <a:srgbClr val="000000"/>
                </a:solidFill>
                <a:latin typeface="Arial"/>
                <a:ea typeface="Arial"/>
                <a:cs typeface="Arial"/>
                <a:sym typeface="Arial"/>
              </a:rPr>
              <a:t>送信時にエラーになる場合は、サイトに登録しているメールアドレスまたは生年月日が</a:t>
            </a:r>
            <a:r>
              <a:rPr lang="ja-JP" altLang="en-US" sz="1399" dirty="0">
                <a:solidFill>
                  <a:srgbClr val="000000"/>
                </a:solidFill>
                <a:latin typeface="Arial"/>
                <a:ea typeface="Arial"/>
                <a:cs typeface="Arial"/>
                <a:sym typeface="Arial"/>
              </a:rPr>
              <a:t>、</a:t>
            </a:r>
            <a:r>
              <a:rPr lang="en-US" sz="1399" dirty="0">
                <a:solidFill>
                  <a:srgbClr val="000000"/>
                </a:solidFill>
                <a:latin typeface="Arial"/>
                <a:ea typeface="Arial"/>
                <a:cs typeface="Arial"/>
                <a:sym typeface="Arial"/>
              </a:rPr>
              <a:t>間違っている可能性があります。人事担当者へご連絡ください。</a:t>
            </a:r>
          </a:p>
        </p:txBody>
      </p:sp>
      <p:sp>
        <p:nvSpPr>
          <p:cNvPr id="23" name="スライド番号プレースホルダー 22">
            <a:extLst>
              <a:ext uri="{FF2B5EF4-FFF2-40B4-BE49-F238E27FC236}">
                <a16:creationId xmlns:a16="http://schemas.microsoft.com/office/drawing/2014/main" id="{E42EDDAF-6682-0E44-1F49-4123003831D8}"/>
              </a:ext>
            </a:extLst>
          </p:cNvPr>
          <p:cNvSpPr>
            <a:spLocks noGrp="1"/>
          </p:cNvSpPr>
          <p:nvPr>
            <p:ph type="sldNum" sz="quarter" idx="12"/>
          </p:nvPr>
        </p:nvSpPr>
        <p:spPr>
          <a:xfrm>
            <a:off x="7699995" y="6442099"/>
            <a:ext cx="2133600" cy="365125"/>
          </a:xfrm>
        </p:spPr>
        <p:txBody>
          <a:bodyPr/>
          <a:lstStyle/>
          <a:p>
            <a:fld id="{B6F15528-21DE-4FAA-801E-634DDDAF4B2B}" type="slidenum">
              <a:rPr lang="en-US" smtClean="0">
                <a:solidFill>
                  <a:schemeClr val="tx1"/>
                </a:solidFill>
              </a:rPr>
              <a:pPr/>
              <a:t>16</a:t>
            </a:fld>
            <a:endParaRPr lang="en-US"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7" name="TextBox 7"/>
          <p:cNvSpPr txBox="1"/>
          <p:nvPr/>
        </p:nvSpPr>
        <p:spPr>
          <a:xfrm>
            <a:off x="3310875" y="6525875"/>
            <a:ext cx="3697050" cy="197575"/>
          </a:xfrm>
          <a:prstGeom prst="rect">
            <a:avLst/>
          </a:prstGeom>
        </p:spPr>
        <p:txBody>
          <a:bodyPr lIns="0" tIns="0" rIns="0" bIns="0" rtlCol="0" anchor="t">
            <a:spAutoFit/>
          </a:bodyPr>
          <a:lstStyle/>
          <a:p>
            <a:pPr algn="ctr">
              <a:lnSpc>
                <a:spcPts val="1439"/>
              </a:lnSpc>
            </a:pPr>
            <a:r>
              <a:rPr lang="en-US" sz="1200">
                <a:solidFill>
                  <a:srgbClr val="000000"/>
                </a:solidFill>
                <a:latin typeface="Arial"/>
                <a:ea typeface="Arial"/>
                <a:cs typeface="Arial"/>
                <a:sym typeface="Arial"/>
              </a:rPr>
              <a:t>Copyright © EDGE, Inc. All rights reserved.</a:t>
            </a:r>
          </a:p>
        </p:txBody>
      </p:sp>
      <p:sp>
        <p:nvSpPr>
          <p:cNvPr id="8" name="TextBox 8"/>
          <p:cNvSpPr txBox="1"/>
          <p:nvPr/>
        </p:nvSpPr>
        <p:spPr>
          <a:xfrm>
            <a:off x="471305" y="231546"/>
            <a:ext cx="1890895" cy="345672"/>
          </a:xfrm>
          <a:prstGeom prst="rect">
            <a:avLst/>
          </a:prstGeom>
        </p:spPr>
        <p:txBody>
          <a:bodyPr wrap="square" lIns="0" tIns="0" rIns="0" bIns="0" rtlCol="0" anchor="t">
            <a:spAutoFit/>
          </a:bodyPr>
          <a:lstStyle/>
          <a:p>
            <a:pPr algn="l">
              <a:lnSpc>
                <a:spcPts val="2879"/>
              </a:lnSpc>
              <a:spcBef>
                <a:spcPct val="0"/>
              </a:spcBef>
            </a:pPr>
            <a:r>
              <a:rPr lang="en-US" sz="2399" b="1" dirty="0">
                <a:solidFill>
                  <a:srgbClr val="1F97D5"/>
                </a:solidFill>
                <a:latin typeface="Arial Bold"/>
                <a:ea typeface="Arial Bold"/>
                <a:cs typeface="Arial Bold"/>
                <a:sym typeface="Arial Bold"/>
              </a:rPr>
              <a:t>よくある質問</a:t>
            </a:r>
          </a:p>
        </p:txBody>
      </p:sp>
      <p:grpSp>
        <p:nvGrpSpPr>
          <p:cNvPr id="6" name="グループ化 5">
            <a:extLst>
              <a:ext uri="{FF2B5EF4-FFF2-40B4-BE49-F238E27FC236}">
                <a16:creationId xmlns:a16="http://schemas.microsoft.com/office/drawing/2014/main" id="{B3B1912B-B06B-2ED0-A535-633569DACF0B}"/>
              </a:ext>
            </a:extLst>
          </p:cNvPr>
          <p:cNvGrpSpPr/>
          <p:nvPr/>
        </p:nvGrpSpPr>
        <p:grpSpPr>
          <a:xfrm>
            <a:off x="471305" y="750850"/>
            <a:ext cx="3795895" cy="437514"/>
            <a:chOff x="471305" y="839032"/>
            <a:chExt cx="3795895" cy="437514"/>
          </a:xfrm>
        </p:grpSpPr>
        <p:sp>
          <p:nvSpPr>
            <p:cNvPr id="5" name="Freeform 5"/>
            <p:cNvSpPr/>
            <p:nvPr/>
          </p:nvSpPr>
          <p:spPr>
            <a:xfrm>
              <a:off x="471305" y="839032"/>
              <a:ext cx="439111" cy="437514"/>
            </a:xfrm>
            <a:custGeom>
              <a:avLst/>
              <a:gdLst/>
              <a:ahLst/>
              <a:cxnLst/>
              <a:rect l="l" t="t" r="r" b="b"/>
              <a:pathLst>
                <a:path w="439111" h="437514">
                  <a:moveTo>
                    <a:pt x="0" y="0"/>
                  </a:moveTo>
                  <a:lnTo>
                    <a:pt x="439111" y="0"/>
                  </a:lnTo>
                  <a:lnTo>
                    <a:pt x="439111" y="437514"/>
                  </a:lnTo>
                  <a:lnTo>
                    <a:pt x="0" y="437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975290" y="886146"/>
              <a:ext cx="3291910" cy="243656"/>
            </a:xfrm>
            <a:prstGeom prst="rect">
              <a:avLst/>
            </a:prstGeom>
          </p:spPr>
          <p:txBody>
            <a:bodyPr wrap="square" lIns="0" tIns="0" rIns="0" bIns="0" rtlCol="0" anchor="t">
              <a:spAutoFit/>
            </a:bodyPr>
            <a:lstStyle/>
            <a:p>
              <a:pPr algn="ctr">
                <a:lnSpc>
                  <a:spcPts val="1919"/>
                </a:lnSpc>
                <a:spcBef>
                  <a:spcPct val="0"/>
                </a:spcBef>
              </a:pPr>
              <a:r>
                <a:rPr lang="en-US" sz="1599" b="1" dirty="0">
                  <a:solidFill>
                    <a:srgbClr val="000000"/>
                  </a:solidFill>
                  <a:latin typeface="Arial Bold"/>
                  <a:ea typeface="Arial Bold"/>
                  <a:cs typeface="Arial Bold"/>
                  <a:sym typeface="Arial Bold"/>
                </a:rPr>
                <a:t>メールアドレスを変更したいです。</a:t>
              </a:r>
            </a:p>
          </p:txBody>
        </p:sp>
      </p:grpSp>
      <p:sp>
        <p:nvSpPr>
          <p:cNvPr id="10" name="AutoShape 10"/>
          <p:cNvSpPr/>
          <p:nvPr/>
        </p:nvSpPr>
        <p:spPr>
          <a:xfrm>
            <a:off x="183904" y="1200291"/>
            <a:ext cx="9371773" cy="0"/>
          </a:xfrm>
          <a:prstGeom prst="line">
            <a:avLst/>
          </a:prstGeom>
          <a:ln w="38100" cap="flat">
            <a:solidFill>
              <a:srgbClr val="1F97D5"/>
            </a:solidFill>
            <a:prstDash val="solid"/>
            <a:headEnd type="none" w="sm" len="sm"/>
            <a:tailEnd type="none" w="sm" len="sm"/>
          </a:ln>
        </p:spPr>
      </p:sp>
      <p:sp>
        <p:nvSpPr>
          <p:cNvPr id="12" name="AutoShape 12"/>
          <p:cNvSpPr/>
          <p:nvPr/>
        </p:nvSpPr>
        <p:spPr>
          <a:xfrm>
            <a:off x="206400" y="3539475"/>
            <a:ext cx="9371773" cy="0"/>
          </a:xfrm>
          <a:prstGeom prst="line">
            <a:avLst/>
          </a:prstGeom>
          <a:ln w="38100" cap="flat">
            <a:solidFill>
              <a:srgbClr val="1F97D5"/>
            </a:solidFill>
            <a:prstDash val="solid"/>
            <a:headEnd type="none" w="sm" len="sm"/>
            <a:tailEnd type="none" w="sm" len="sm"/>
          </a:ln>
        </p:spPr>
      </p:sp>
      <p:sp>
        <p:nvSpPr>
          <p:cNvPr id="13" name="TextBox 13"/>
          <p:cNvSpPr txBox="1"/>
          <p:nvPr/>
        </p:nvSpPr>
        <p:spPr>
          <a:xfrm>
            <a:off x="181447" y="1387663"/>
            <a:ext cx="9376685" cy="1524776"/>
          </a:xfrm>
          <a:prstGeom prst="rect">
            <a:avLst/>
          </a:prstGeom>
        </p:spPr>
        <p:txBody>
          <a:bodyPr lIns="0" tIns="0" rIns="0" bIns="0" rtlCol="0" anchor="t">
            <a:spAutoFit/>
          </a:bodyPr>
          <a:lstStyle/>
          <a:p>
            <a:pPr algn="l">
              <a:lnSpc>
                <a:spcPct val="120000"/>
              </a:lnSpc>
            </a:pPr>
            <a:r>
              <a:rPr lang="ja-JP" altLang="en-US" sz="1399" dirty="0">
                <a:solidFill>
                  <a:srgbClr val="000000"/>
                </a:solidFill>
                <a:latin typeface="Arial"/>
                <a:ea typeface="Arial"/>
                <a:cs typeface="Arial"/>
                <a:sym typeface="Arial"/>
              </a:rPr>
              <a:t>以下の手順でメールアドレスの変更を行うことができます。</a:t>
            </a:r>
            <a:br>
              <a:rPr lang="en-US" altLang="ja-JP" sz="1399" dirty="0">
                <a:solidFill>
                  <a:srgbClr val="000000"/>
                </a:solidFill>
                <a:latin typeface="Arial"/>
                <a:ea typeface="Arial"/>
                <a:cs typeface="Arial"/>
                <a:sym typeface="Arial"/>
              </a:rPr>
            </a:br>
            <a:r>
              <a:rPr lang="ja-JP" altLang="en-US" sz="1399" dirty="0">
                <a:solidFill>
                  <a:srgbClr val="000000"/>
                </a:solidFill>
                <a:latin typeface="Arial"/>
                <a:ea typeface="Arial"/>
                <a:cs typeface="Arial"/>
                <a:sym typeface="Arial"/>
              </a:rPr>
              <a:t>① </a:t>
            </a:r>
            <a:r>
              <a:rPr lang="en-US" sz="1399" dirty="0">
                <a:solidFill>
                  <a:srgbClr val="000000"/>
                </a:solidFill>
                <a:latin typeface="Arial"/>
                <a:ea typeface="Arial"/>
                <a:cs typeface="Arial"/>
                <a:sym typeface="Arial"/>
              </a:rPr>
              <a:t>サイトの画面右上の歯車アイコンから「アカウント設定」を選択します。</a:t>
            </a:r>
          </a:p>
          <a:p>
            <a:pPr algn="l">
              <a:lnSpc>
                <a:spcPct val="120000"/>
              </a:lnSpc>
            </a:pPr>
            <a:r>
              <a:rPr lang="ja-JP" altLang="en-US" sz="1399" dirty="0">
                <a:solidFill>
                  <a:srgbClr val="000000"/>
                </a:solidFill>
                <a:latin typeface="Arial"/>
                <a:ea typeface="Arial"/>
                <a:cs typeface="Arial"/>
                <a:sym typeface="Arial"/>
              </a:rPr>
              <a:t>② </a:t>
            </a:r>
            <a:r>
              <a:rPr lang="en-US" sz="1399" dirty="0">
                <a:solidFill>
                  <a:srgbClr val="000000"/>
                </a:solidFill>
                <a:latin typeface="Arial"/>
                <a:ea typeface="Arial"/>
                <a:cs typeface="Arial"/>
                <a:sym typeface="Arial"/>
              </a:rPr>
              <a:t>アカウント設定画面で、項目「メールアドレス」の編集を選択し、新しいメールアドレスを追加します。</a:t>
            </a:r>
          </a:p>
          <a:p>
            <a:pPr algn="l">
              <a:lnSpc>
                <a:spcPct val="120000"/>
              </a:lnSpc>
            </a:pPr>
            <a:r>
              <a:rPr lang="en-US" sz="1399" b="1" dirty="0">
                <a:solidFill>
                  <a:srgbClr val="FF0000"/>
                </a:solidFill>
                <a:latin typeface="Arial Bold"/>
                <a:ea typeface="Arial Bold"/>
                <a:cs typeface="Arial Bold"/>
                <a:sym typeface="Arial Bold"/>
              </a:rPr>
              <a:t>※</a:t>
            </a:r>
            <a:r>
              <a:rPr lang="ja-JP" altLang="en-US" sz="1399" b="1" dirty="0">
                <a:solidFill>
                  <a:srgbClr val="FF0000"/>
                </a:solidFill>
                <a:latin typeface="Arial Bold"/>
                <a:ea typeface="Arial Bold"/>
                <a:cs typeface="Arial Bold"/>
                <a:sym typeface="Arial Bold"/>
              </a:rPr>
              <a:t>この時点では</a:t>
            </a:r>
            <a:r>
              <a:rPr lang="en-US" sz="1399" b="1" dirty="0">
                <a:solidFill>
                  <a:srgbClr val="FF0000"/>
                </a:solidFill>
                <a:latin typeface="Arial Bold"/>
                <a:ea typeface="Arial Bold"/>
                <a:cs typeface="Arial Bold"/>
                <a:sym typeface="Arial Bold"/>
              </a:rPr>
              <a:t>まだ追加は完了していません。</a:t>
            </a:r>
          </a:p>
          <a:p>
            <a:pPr algn="l">
              <a:lnSpc>
                <a:spcPct val="120000"/>
              </a:lnSpc>
            </a:pPr>
            <a:r>
              <a:rPr lang="ja-JP" altLang="en-US" sz="1399" dirty="0">
                <a:solidFill>
                  <a:srgbClr val="000000"/>
                </a:solidFill>
                <a:latin typeface="Arial"/>
                <a:ea typeface="Arial"/>
                <a:cs typeface="Arial"/>
                <a:sym typeface="Arial"/>
              </a:rPr>
              <a:t>③ </a:t>
            </a:r>
            <a:r>
              <a:rPr lang="en-US" sz="1399" dirty="0">
                <a:solidFill>
                  <a:srgbClr val="000000"/>
                </a:solidFill>
                <a:latin typeface="Arial"/>
                <a:ea typeface="Arial"/>
                <a:cs typeface="Arial"/>
                <a:sym typeface="Arial"/>
              </a:rPr>
              <a:t>認証メールが新しいメールアドレスに送信されますので、認証して新しいメールアドレスの追加を確定します。</a:t>
            </a:r>
          </a:p>
          <a:p>
            <a:pPr algn="l">
              <a:lnSpc>
                <a:spcPct val="120000"/>
              </a:lnSpc>
              <a:spcBef>
                <a:spcPct val="0"/>
              </a:spcBef>
            </a:pPr>
            <a:r>
              <a:rPr lang="ja-JP" altLang="en-US" sz="1399" dirty="0">
                <a:solidFill>
                  <a:srgbClr val="000000"/>
                </a:solidFill>
                <a:latin typeface="Arial"/>
                <a:ea typeface="Arial"/>
                <a:cs typeface="Arial"/>
                <a:sym typeface="Arial"/>
              </a:rPr>
              <a:t>④ </a:t>
            </a:r>
            <a:r>
              <a:rPr lang="en-US" sz="1399" dirty="0">
                <a:solidFill>
                  <a:srgbClr val="000000"/>
                </a:solidFill>
                <a:latin typeface="Arial"/>
                <a:ea typeface="Arial"/>
                <a:cs typeface="Arial"/>
                <a:sym typeface="Arial"/>
              </a:rPr>
              <a:t>アカウント設定画面で、項目「メールアドレス」の編集を選択し、変更前のメールアドレスを削除します。</a:t>
            </a:r>
          </a:p>
        </p:txBody>
      </p:sp>
      <p:grpSp>
        <p:nvGrpSpPr>
          <p:cNvPr id="21" name="グループ化 20">
            <a:extLst>
              <a:ext uri="{FF2B5EF4-FFF2-40B4-BE49-F238E27FC236}">
                <a16:creationId xmlns:a16="http://schemas.microsoft.com/office/drawing/2014/main" id="{6F4B34FB-9DBA-A0C1-5379-D993BF4B07E4}"/>
              </a:ext>
            </a:extLst>
          </p:cNvPr>
          <p:cNvGrpSpPr/>
          <p:nvPr/>
        </p:nvGrpSpPr>
        <p:grpSpPr>
          <a:xfrm>
            <a:off x="471305" y="3101961"/>
            <a:ext cx="5843045" cy="437514"/>
            <a:chOff x="471305" y="2991486"/>
            <a:chExt cx="5843045" cy="437514"/>
          </a:xfrm>
        </p:grpSpPr>
        <p:sp>
          <p:nvSpPr>
            <p:cNvPr id="11" name="Freeform 11"/>
            <p:cNvSpPr/>
            <p:nvPr/>
          </p:nvSpPr>
          <p:spPr>
            <a:xfrm>
              <a:off x="471305" y="2991486"/>
              <a:ext cx="439111" cy="437514"/>
            </a:xfrm>
            <a:custGeom>
              <a:avLst/>
              <a:gdLst/>
              <a:ahLst/>
              <a:cxnLst/>
              <a:rect l="l" t="t" r="r" b="b"/>
              <a:pathLst>
                <a:path w="439111" h="437514">
                  <a:moveTo>
                    <a:pt x="0" y="0"/>
                  </a:moveTo>
                  <a:lnTo>
                    <a:pt x="439111" y="0"/>
                  </a:lnTo>
                  <a:lnTo>
                    <a:pt x="439111" y="437514"/>
                  </a:lnTo>
                  <a:lnTo>
                    <a:pt x="0" y="437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975290" y="3071793"/>
              <a:ext cx="5339060" cy="276225"/>
            </a:xfrm>
            <a:prstGeom prst="rect">
              <a:avLst/>
            </a:prstGeom>
          </p:spPr>
          <p:txBody>
            <a:bodyPr lIns="0" tIns="0" rIns="0" bIns="0" rtlCol="0" anchor="t">
              <a:spAutoFit/>
            </a:bodyPr>
            <a:lstStyle/>
            <a:p>
              <a:pPr algn="ctr">
                <a:lnSpc>
                  <a:spcPts val="1919"/>
                </a:lnSpc>
                <a:spcBef>
                  <a:spcPct val="0"/>
                </a:spcBef>
              </a:pPr>
              <a:r>
                <a:rPr lang="en-US" sz="1599" b="1" dirty="0">
                  <a:solidFill>
                    <a:srgbClr val="000000"/>
                  </a:solidFill>
                  <a:latin typeface="Arial Bold"/>
                  <a:ea typeface="Arial Bold"/>
                  <a:cs typeface="Arial Bold"/>
                  <a:sym typeface="Arial Bold"/>
                </a:rPr>
                <a:t>機種変更をした場合、アプリデータはどうなるのですか？</a:t>
              </a:r>
              <a:r>
                <a:rPr lang="en-US" sz="1599" dirty="0">
                  <a:solidFill>
                    <a:srgbClr val="000000"/>
                  </a:solidFill>
                  <a:latin typeface="Arial"/>
                  <a:ea typeface="Arial"/>
                  <a:cs typeface="Arial"/>
                  <a:sym typeface="Arial"/>
                </a:rPr>
                <a:t> </a:t>
              </a:r>
            </a:p>
          </p:txBody>
        </p:sp>
      </p:grpSp>
      <p:sp>
        <p:nvSpPr>
          <p:cNvPr id="15" name="TextBox 15"/>
          <p:cNvSpPr txBox="1"/>
          <p:nvPr/>
        </p:nvSpPr>
        <p:spPr>
          <a:xfrm>
            <a:off x="211312" y="3738292"/>
            <a:ext cx="9426225" cy="1266372"/>
          </a:xfrm>
          <a:prstGeom prst="rect">
            <a:avLst/>
          </a:prstGeom>
        </p:spPr>
        <p:txBody>
          <a:bodyPr lIns="0" tIns="0" rIns="0" bIns="0" rtlCol="0" anchor="t">
            <a:spAutoFit/>
          </a:bodyPr>
          <a:lstStyle/>
          <a:p>
            <a:pPr algn="l">
              <a:lnSpc>
                <a:spcPct val="120000"/>
              </a:lnSpc>
              <a:spcBef>
                <a:spcPct val="0"/>
              </a:spcBef>
            </a:pPr>
            <a:r>
              <a:rPr lang="en-US" sz="1399" dirty="0">
                <a:solidFill>
                  <a:srgbClr val="000000"/>
                </a:solidFill>
                <a:latin typeface="Arial"/>
                <a:ea typeface="Arial"/>
                <a:cs typeface="Arial"/>
                <a:sym typeface="Arial"/>
              </a:rPr>
              <a:t>機種変更で端末を変更する場合、新しい端末へのデータ移行などの操作は必要ありません。</a:t>
            </a:r>
          </a:p>
          <a:p>
            <a:pPr algn="l">
              <a:lnSpc>
                <a:spcPct val="120000"/>
              </a:lnSpc>
              <a:spcBef>
                <a:spcPct val="0"/>
              </a:spcBef>
            </a:pPr>
            <a:r>
              <a:rPr lang="en-US" sz="1399" dirty="0">
                <a:solidFill>
                  <a:srgbClr val="000000"/>
                </a:solidFill>
                <a:latin typeface="Arial"/>
                <a:ea typeface="Arial"/>
                <a:cs typeface="Arial"/>
                <a:sym typeface="Arial"/>
              </a:rPr>
              <a:t>新しい端末に、再度アプリをインストールしてログインすることで、同じ状態で使用できます。</a:t>
            </a:r>
          </a:p>
          <a:p>
            <a:pPr algn="l">
              <a:lnSpc>
                <a:spcPct val="120000"/>
              </a:lnSpc>
              <a:spcBef>
                <a:spcPct val="0"/>
              </a:spcBef>
            </a:pPr>
            <a:r>
              <a:rPr lang="en-US" sz="1399" dirty="0">
                <a:solidFill>
                  <a:srgbClr val="000000"/>
                </a:solidFill>
                <a:latin typeface="Arial"/>
                <a:ea typeface="Arial"/>
                <a:cs typeface="Arial"/>
                <a:sym typeface="Arial"/>
              </a:rPr>
              <a:t>また、アプリを削除しても、投稿データや課題の結果などサイト内のデータが削除されることはありません。</a:t>
            </a:r>
          </a:p>
          <a:p>
            <a:pPr algn="l">
              <a:lnSpc>
                <a:spcPct val="120000"/>
              </a:lnSpc>
              <a:spcBef>
                <a:spcPct val="0"/>
              </a:spcBef>
            </a:pPr>
            <a:r>
              <a:rPr lang="en-US" sz="1399" dirty="0">
                <a:solidFill>
                  <a:srgbClr val="000000"/>
                </a:solidFill>
                <a:latin typeface="Arial"/>
                <a:ea typeface="Arial"/>
                <a:cs typeface="Arial"/>
                <a:sym typeface="Arial"/>
              </a:rPr>
              <a:t>再度アプリをインストールしてログインする際に、サイトURL、メールアドレス、パスワード は、もう一度入力する必要があります。</a:t>
            </a:r>
          </a:p>
        </p:txBody>
      </p:sp>
      <p:sp>
        <p:nvSpPr>
          <p:cNvPr id="17" name="AutoShape 17"/>
          <p:cNvSpPr/>
          <p:nvPr/>
        </p:nvSpPr>
        <p:spPr>
          <a:xfrm>
            <a:off x="206400" y="5583645"/>
            <a:ext cx="9371773" cy="0"/>
          </a:xfrm>
          <a:prstGeom prst="line">
            <a:avLst/>
          </a:prstGeom>
          <a:ln w="38100" cap="flat">
            <a:solidFill>
              <a:srgbClr val="1F97D5"/>
            </a:solidFill>
            <a:prstDash val="solid"/>
            <a:headEnd type="none" w="sm" len="sm"/>
            <a:tailEnd type="none" w="sm" len="sm"/>
          </a:ln>
        </p:spPr>
      </p:sp>
      <p:grpSp>
        <p:nvGrpSpPr>
          <p:cNvPr id="23" name="グループ化 22">
            <a:extLst>
              <a:ext uri="{FF2B5EF4-FFF2-40B4-BE49-F238E27FC236}">
                <a16:creationId xmlns:a16="http://schemas.microsoft.com/office/drawing/2014/main" id="{7ED848D0-B51E-FF36-01E3-764AA5385700}"/>
              </a:ext>
            </a:extLst>
          </p:cNvPr>
          <p:cNvGrpSpPr/>
          <p:nvPr/>
        </p:nvGrpSpPr>
        <p:grpSpPr>
          <a:xfrm>
            <a:off x="471305" y="5146131"/>
            <a:ext cx="6920095" cy="437514"/>
            <a:chOff x="471305" y="5090842"/>
            <a:chExt cx="6920095" cy="437514"/>
          </a:xfrm>
        </p:grpSpPr>
        <p:sp>
          <p:nvSpPr>
            <p:cNvPr id="16" name="Freeform 16"/>
            <p:cNvSpPr/>
            <p:nvPr/>
          </p:nvSpPr>
          <p:spPr>
            <a:xfrm>
              <a:off x="471305" y="5090842"/>
              <a:ext cx="439111" cy="437514"/>
            </a:xfrm>
            <a:custGeom>
              <a:avLst/>
              <a:gdLst/>
              <a:ahLst/>
              <a:cxnLst/>
              <a:rect l="l" t="t" r="r" b="b"/>
              <a:pathLst>
                <a:path w="439111" h="437514">
                  <a:moveTo>
                    <a:pt x="0" y="0"/>
                  </a:moveTo>
                  <a:lnTo>
                    <a:pt x="439111" y="0"/>
                  </a:lnTo>
                  <a:lnTo>
                    <a:pt x="439111" y="437515"/>
                  </a:lnTo>
                  <a:lnTo>
                    <a:pt x="0" y="4375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TextBox 18"/>
            <p:cNvSpPr txBox="1"/>
            <p:nvPr/>
          </p:nvSpPr>
          <p:spPr>
            <a:xfrm>
              <a:off x="975290" y="5152437"/>
              <a:ext cx="6416110" cy="243656"/>
            </a:xfrm>
            <a:prstGeom prst="rect">
              <a:avLst/>
            </a:prstGeom>
          </p:spPr>
          <p:txBody>
            <a:bodyPr wrap="square" lIns="0" tIns="0" rIns="0" bIns="0" rtlCol="0" anchor="t">
              <a:spAutoFit/>
            </a:bodyPr>
            <a:lstStyle/>
            <a:p>
              <a:pPr algn="ctr">
                <a:lnSpc>
                  <a:spcPts val="1919"/>
                </a:lnSpc>
                <a:spcBef>
                  <a:spcPct val="0"/>
                </a:spcBef>
              </a:pPr>
              <a:r>
                <a:rPr lang="en-US" sz="1599" b="1" dirty="0">
                  <a:solidFill>
                    <a:srgbClr val="000000"/>
                  </a:solidFill>
                  <a:latin typeface="Arial Bold"/>
                  <a:ea typeface="Arial Bold"/>
                  <a:cs typeface="Arial Bold"/>
                  <a:sym typeface="Arial Bold"/>
                </a:rPr>
                <a:t>サイト利用で分からないことは、どこに問い合わせればよいですか？</a:t>
              </a:r>
            </a:p>
          </p:txBody>
        </p:sp>
      </p:grpSp>
      <p:sp>
        <p:nvSpPr>
          <p:cNvPr id="19" name="TextBox 19"/>
          <p:cNvSpPr txBox="1"/>
          <p:nvPr/>
        </p:nvSpPr>
        <p:spPr>
          <a:xfrm>
            <a:off x="211312" y="5830556"/>
            <a:ext cx="2571816" cy="202428"/>
          </a:xfrm>
          <a:prstGeom prst="rect">
            <a:avLst/>
          </a:prstGeom>
        </p:spPr>
        <p:txBody>
          <a:bodyPr wrap="square"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人事担当者へご連絡ください。</a:t>
            </a:r>
          </a:p>
        </p:txBody>
      </p:sp>
      <p:sp>
        <p:nvSpPr>
          <p:cNvPr id="24" name="スライド番号プレースホルダー 23">
            <a:extLst>
              <a:ext uri="{FF2B5EF4-FFF2-40B4-BE49-F238E27FC236}">
                <a16:creationId xmlns:a16="http://schemas.microsoft.com/office/drawing/2014/main" id="{AEAC9A4C-1BEC-DA82-5FAB-45887ACA83F0}"/>
              </a:ext>
            </a:extLst>
          </p:cNvPr>
          <p:cNvSpPr>
            <a:spLocks noGrp="1"/>
          </p:cNvSpPr>
          <p:nvPr>
            <p:ph type="sldNum" sz="quarter" idx="12"/>
          </p:nvPr>
        </p:nvSpPr>
        <p:spPr>
          <a:xfrm>
            <a:off x="7686906" y="6445087"/>
            <a:ext cx="2133600" cy="365125"/>
          </a:xfrm>
        </p:spPr>
        <p:txBody>
          <a:bodyPr/>
          <a:lstStyle/>
          <a:p>
            <a:fld id="{B6F15528-21DE-4FAA-801E-634DDDAF4B2B}" type="slidenum">
              <a:rPr lang="en-US" smtClean="0">
                <a:solidFill>
                  <a:schemeClr val="tx1"/>
                </a:solidFill>
              </a:rPr>
              <a:pPr/>
              <a:t>17</a:t>
            </a:fld>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5" name="Freeform 5"/>
          <p:cNvSpPr/>
          <p:nvPr/>
        </p:nvSpPr>
        <p:spPr>
          <a:xfrm>
            <a:off x="3546662" y="2341949"/>
            <a:ext cx="6180661" cy="4029306"/>
          </a:xfrm>
          <a:custGeom>
            <a:avLst/>
            <a:gdLst/>
            <a:ahLst/>
            <a:cxnLst/>
            <a:rect l="l" t="t" r="r" b="b"/>
            <a:pathLst>
              <a:path w="6180661" h="4029306">
                <a:moveTo>
                  <a:pt x="0" y="0"/>
                </a:moveTo>
                <a:lnTo>
                  <a:pt x="6180661" y="0"/>
                </a:lnTo>
                <a:lnTo>
                  <a:pt x="6180661" y="4029306"/>
                </a:lnTo>
                <a:lnTo>
                  <a:pt x="0" y="4029306"/>
                </a:lnTo>
                <a:lnTo>
                  <a:pt x="0" y="0"/>
                </a:lnTo>
                <a:close/>
              </a:path>
            </a:pathLst>
          </a:custGeom>
          <a:blipFill>
            <a:blip r:embed="rId5"/>
            <a:stretch>
              <a:fillRect b="-15044"/>
            </a:stretch>
          </a:blipFill>
        </p:spPr>
      </p:sp>
      <p:sp>
        <p:nvSpPr>
          <p:cNvPr id="7" name="TextBox 7"/>
          <p:cNvSpPr txBox="1"/>
          <p:nvPr/>
        </p:nvSpPr>
        <p:spPr>
          <a:xfrm>
            <a:off x="3310875" y="6525875"/>
            <a:ext cx="3697050" cy="197575"/>
          </a:xfrm>
          <a:prstGeom prst="rect">
            <a:avLst/>
          </a:prstGeom>
        </p:spPr>
        <p:txBody>
          <a:bodyPr lIns="0" tIns="0" rIns="0" bIns="0" rtlCol="0" anchor="t">
            <a:spAutoFit/>
          </a:bodyPr>
          <a:lstStyle/>
          <a:p>
            <a:pPr algn="ctr">
              <a:lnSpc>
                <a:spcPts val="1439"/>
              </a:lnSpc>
            </a:pPr>
            <a:r>
              <a:rPr lang="en-US" sz="1200">
                <a:solidFill>
                  <a:srgbClr val="000000"/>
                </a:solidFill>
                <a:latin typeface="Arial"/>
                <a:ea typeface="Arial"/>
                <a:cs typeface="Arial"/>
                <a:sym typeface="Arial"/>
              </a:rPr>
              <a:t>Copyright © EDGE, Inc. All rights reserved.</a:t>
            </a:r>
          </a:p>
        </p:txBody>
      </p:sp>
      <p:sp>
        <p:nvSpPr>
          <p:cNvPr id="8" name="TextBox 8"/>
          <p:cNvSpPr txBox="1"/>
          <p:nvPr/>
        </p:nvSpPr>
        <p:spPr>
          <a:xfrm>
            <a:off x="248231" y="279574"/>
            <a:ext cx="2339394" cy="665226"/>
          </a:xfrm>
          <a:prstGeom prst="rect">
            <a:avLst/>
          </a:prstGeom>
        </p:spPr>
        <p:txBody>
          <a:bodyPr wrap="square" lIns="0" tIns="0" rIns="0" bIns="0" rtlCol="0" anchor="t">
            <a:spAutoFit/>
          </a:bodyPr>
          <a:lstStyle/>
          <a:p>
            <a:pPr algn="ctr">
              <a:lnSpc>
                <a:spcPts val="2591"/>
              </a:lnSpc>
            </a:pPr>
            <a:r>
              <a:rPr lang="en-US" sz="2399" b="1" dirty="0">
                <a:solidFill>
                  <a:srgbClr val="1F97D5"/>
                </a:solidFill>
                <a:latin typeface="Arimo Bold"/>
                <a:ea typeface="Arimo Bold"/>
                <a:cs typeface="Arimo Bold"/>
                <a:sym typeface="Arimo Bold"/>
              </a:rPr>
              <a:t>本資料について</a:t>
            </a:r>
          </a:p>
          <a:p>
            <a:pPr algn="ctr">
              <a:lnSpc>
                <a:spcPts val="2591"/>
              </a:lnSpc>
              <a:spcBef>
                <a:spcPct val="0"/>
              </a:spcBef>
            </a:pPr>
            <a:endParaRPr lang="en-US" sz="2399" b="1" dirty="0">
              <a:solidFill>
                <a:srgbClr val="1F97D5"/>
              </a:solidFill>
              <a:latin typeface="Arimo Bold"/>
              <a:ea typeface="Arimo Bold"/>
              <a:cs typeface="Arimo Bold"/>
              <a:sym typeface="Arimo Bold"/>
            </a:endParaRPr>
          </a:p>
        </p:txBody>
      </p:sp>
      <p:sp>
        <p:nvSpPr>
          <p:cNvPr id="9" name="TextBox 9"/>
          <p:cNvSpPr txBox="1"/>
          <p:nvPr/>
        </p:nvSpPr>
        <p:spPr>
          <a:xfrm>
            <a:off x="216453" y="1178717"/>
            <a:ext cx="9510870" cy="666657"/>
          </a:xfrm>
          <a:prstGeom prst="rect">
            <a:avLst/>
          </a:prstGeom>
        </p:spPr>
        <p:txBody>
          <a:bodyPr wrap="square" lIns="0" tIns="0" rIns="0" bIns="0" rtlCol="0" anchor="t">
            <a:spAutoFit/>
          </a:bodyPr>
          <a:lstStyle/>
          <a:p>
            <a:pPr algn="l">
              <a:lnSpc>
                <a:spcPct val="120000"/>
              </a:lnSpc>
              <a:spcBef>
                <a:spcPct val="0"/>
              </a:spcBef>
            </a:pPr>
            <a:r>
              <a:rPr lang="en-US" sz="1899" dirty="0">
                <a:solidFill>
                  <a:srgbClr val="000000"/>
                </a:solidFill>
                <a:latin typeface="Arial"/>
                <a:ea typeface="Arial"/>
                <a:cs typeface="Arial"/>
                <a:sym typeface="Arial"/>
              </a:rPr>
              <a:t>本資料は、サイトを利用するユーザーに向けて、SNSの利用目的、登録方法やログイン後にすべきことが掲載された説明資料です。</a:t>
            </a:r>
          </a:p>
        </p:txBody>
      </p:sp>
      <p:sp>
        <p:nvSpPr>
          <p:cNvPr id="10" name="TextBox 10"/>
          <p:cNvSpPr txBox="1"/>
          <p:nvPr/>
        </p:nvSpPr>
        <p:spPr>
          <a:xfrm>
            <a:off x="211311" y="2004113"/>
            <a:ext cx="9603341" cy="920445"/>
          </a:xfrm>
          <a:prstGeom prst="rect">
            <a:avLst/>
          </a:prstGeom>
        </p:spPr>
        <p:txBody>
          <a:bodyPr wrap="square" lIns="0" tIns="0" rIns="0" bIns="0" rtlCol="0" anchor="t">
            <a:spAutoFit/>
          </a:bodyPr>
          <a:lstStyle/>
          <a:p>
            <a:pPr algn="l">
              <a:lnSpc>
                <a:spcPct val="120000"/>
              </a:lnSpc>
            </a:pPr>
            <a:r>
              <a:rPr lang="en-US" sz="1899" dirty="0">
                <a:solidFill>
                  <a:srgbClr val="000000"/>
                </a:solidFill>
                <a:latin typeface="Arial"/>
                <a:ea typeface="Arial"/>
                <a:cs typeface="Arial"/>
                <a:sym typeface="Arial"/>
              </a:rPr>
              <a:t>配布に際しては、掲載内容をご確認のうえ、貴社の目的に応じて適宜変更してご利用ください。</a:t>
            </a:r>
          </a:p>
          <a:p>
            <a:pPr algn="ctr">
              <a:lnSpc>
                <a:spcPts val="1680"/>
              </a:lnSpc>
              <a:spcBef>
                <a:spcPct val="0"/>
              </a:spcBef>
            </a:pPr>
            <a:endParaRPr lang="en-US" sz="1899" dirty="0">
              <a:solidFill>
                <a:srgbClr val="000000"/>
              </a:solidFill>
              <a:latin typeface="Arial"/>
              <a:ea typeface="Arial"/>
              <a:cs typeface="Arial"/>
              <a:sym typeface="Arial"/>
            </a:endParaRPr>
          </a:p>
        </p:txBody>
      </p:sp>
      <p:sp>
        <p:nvSpPr>
          <p:cNvPr id="15" name="スライド番号プレースホルダー 14">
            <a:extLst>
              <a:ext uri="{FF2B5EF4-FFF2-40B4-BE49-F238E27FC236}">
                <a16:creationId xmlns:a16="http://schemas.microsoft.com/office/drawing/2014/main" id="{0C62993D-278B-D980-CB45-9AEFB635C936}"/>
              </a:ext>
            </a:extLst>
          </p:cNvPr>
          <p:cNvSpPr>
            <a:spLocks noGrp="1"/>
          </p:cNvSpPr>
          <p:nvPr>
            <p:ph type="sldNum" sz="quarter" idx="12"/>
          </p:nvPr>
        </p:nvSpPr>
        <p:spPr>
          <a:xfrm>
            <a:off x="7681052" y="6442099"/>
            <a:ext cx="2133600" cy="365125"/>
          </a:xfrm>
        </p:spPr>
        <p:txBody>
          <a:bodyPr/>
          <a:lstStyle/>
          <a:p>
            <a:fld id="{B6F15528-21DE-4FAA-801E-634DDDAF4B2B}" type="slidenum">
              <a:rPr lang="en-US" smtClean="0">
                <a:solidFill>
                  <a:schemeClr val="tx1"/>
                </a:solidFill>
              </a:rPr>
              <a:pPr/>
              <a:t>2</a:t>
            </a:fld>
            <a:endParaRPr 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5" name="Freeform 5"/>
          <p:cNvSpPr/>
          <p:nvPr/>
        </p:nvSpPr>
        <p:spPr>
          <a:xfrm>
            <a:off x="211312" y="866767"/>
            <a:ext cx="3330543" cy="878052"/>
          </a:xfrm>
          <a:custGeom>
            <a:avLst/>
            <a:gdLst/>
            <a:ahLst/>
            <a:cxnLst/>
            <a:rect l="l" t="t" r="r" b="b"/>
            <a:pathLst>
              <a:path w="3330543" h="878052">
                <a:moveTo>
                  <a:pt x="0" y="0"/>
                </a:moveTo>
                <a:lnTo>
                  <a:pt x="3330542" y="0"/>
                </a:lnTo>
                <a:lnTo>
                  <a:pt x="3330542" y="878052"/>
                </a:lnTo>
                <a:lnTo>
                  <a:pt x="0" y="8780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211312" y="2344894"/>
            <a:ext cx="3330543" cy="878052"/>
          </a:xfrm>
          <a:custGeom>
            <a:avLst/>
            <a:gdLst/>
            <a:ahLst/>
            <a:cxnLst/>
            <a:rect l="l" t="t" r="r" b="b"/>
            <a:pathLst>
              <a:path w="3330543" h="878052">
                <a:moveTo>
                  <a:pt x="0" y="0"/>
                </a:moveTo>
                <a:lnTo>
                  <a:pt x="3330542" y="0"/>
                </a:lnTo>
                <a:lnTo>
                  <a:pt x="3330542" y="878053"/>
                </a:lnTo>
                <a:lnTo>
                  <a:pt x="0" y="8780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22408" y="3823022"/>
            <a:ext cx="3330543" cy="878052"/>
          </a:xfrm>
          <a:custGeom>
            <a:avLst/>
            <a:gdLst/>
            <a:ahLst/>
            <a:cxnLst/>
            <a:rect l="l" t="t" r="r" b="b"/>
            <a:pathLst>
              <a:path w="3330543" h="878052">
                <a:moveTo>
                  <a:pt x="0" y="0"/>
                </a:moveTo>
                <a:lnTo>
                  <a:pt x="3330543" y="0"/>
                </a:lnTo>
                <a:lnTo>
                  <a:pt x="3330543" y="878052"/>
                </a:lnTo>
                <a:lnTo>
                  <a:pt x="0" y="8780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222408" y="5301149"/>
            <a:ext cx="3330543" cy="878052"/>
          </a:xfrm>
          <a:custGeom>
            <a:avLst/>
            <a:gdLst/>
            <a:ahLst/>
            <a:cxnLst/>
            <a:rect l="l" t="t" r="r" b="b"/>
            <a:pathLst>
              <a:path w="3330543" h="878052">
                <a:moveTo>
                  <a:pt x="0" y="0"/>
                </a:moveTo>
                <a:lnTo>
                  <a:pt x="3330543" y="0"/>
                </a:lnTo>
                <a:lnTo>
                  <a:pt x="3330543" y="878052"/>
                </a:lnTo>
                <a:lnTo>
                  <a:pt x="0" y="8780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9" name="Group 9"/>
          <p:cNvGrpSpPr/>
          <p:nvPr/>
        </p:nvGrpSpPr>
        <p:grpSpPr>
          <a:xfrm>
            <a:off x="1633695" y="1801969"/>
            <a:ext cx="485775" cy="485775"/>
            <a:chOff x="0" y="0"/>
            <a:chExt cx="812800" cy="812800"/>
          </a:xfrm>
        </p:grpSpPr>
        <p:sp>
          <p:nvSpPr>
            <p:cNvPr id="10" name="Freeform 10"/>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1D97D6"/>
            </a:solidFill>
          </p:spPr>
        </p:sp>
        <p:sp>
          <p:nvSpPr>
            <p:cNvPr id="11" name="TextBox 11"/>
            <p:cNvSpPr txBox="1"/>
            <p:nvPr/>
          </p:nvSpPr>
          <p:spPr>
            <a:xfrm>
              <a:off x="203200" y="-28575"/>
              <a:ext cx="406400" cy="739775"/>
            </a:xfrm>
            <a:prstGeom prst="rect">
              <a:avLst/>
            </a:prstGeom>
          </p:spPr>
          <p:txBody>
            <a:bodyPr lIns="50800" tIns="50800" rIns="50800" bIns="50800" rtlCol="0" anchor="ctr"/>
            <a:lstStyle/>
            <a:p>
              <a:pPr algn="ctr">
                <a:lnSpc>
                  <a:spcPts val="1679"/>
                </a:lnSpc>
              </a:pPr>
              <a:endParaRPr/>
            </a:p>
          </p:txBody>
        </p:sp>
      </p:grpSp>
      <p:sp>
        <p:nvSpPr>
          <p:cNvPr id="12" name="TextBox 12"/>
          <p:cNvSpPr txBox="1"/>
          <p:nvPr/>
        </p:nvSpPr>
        <p:spPr>
          <a:xfrm>
            <a:off x="3310875" y="6525875"/>
            <a:ext cx="3697050" cy="197575"/>
          </a:xfrm>
          <a:prstGeom prst="rect">
            <a:avLst/>
          </a:prstGeom>
        </p:spPr>
        <p:txBody>
          <a:bodyPr lIns="0" tIns="0" rIns="0" bIns="0" rtlCol="0" anchor="t">
            <a:spAutoFit/>
          </a:bodyPr>
          <a:lstStyle/>
          <a:p>
            <a:pPr algn="ctr">
              <a:lnSpc>
                <a:spcPts val="1439"/>
              </a:lnSpc>
            </a:pPr>
            <a:r>
              <a:rPr lang="en-US" sz="1200">
                <a:solidFill>
                  <a:srgbClr val="000000"/>
                </a:solidFill>
                <a:latin typeface="Arial"/>
                <a:ea typeface="Arial"/>
                <a:cs typeface="Arial"/>
                <a:sym typeface="Arial"/>
              </a:rPr>
              <a:t>Copyright © EDGE, Inc. All rights reserved.</a:t>
            </a:r>
          </a:p>
        </p:txBody>
      </p:sp>
      <p:sp>
        <p:nvSpPr>
          <p:cNvPr id="13" name="TextBox 13"/>
          <p:cNvSpPr txBox="1"/>
          <p:nvPr/>
        </p:nvSpPr>
        <p:spPr>
          <a:xfrm>
            <a:off x="200214" y="247159"/>
            <a:ext cx="2866961" cy="409575"/>
          </a:xfrm>
          <a:prstGeom prst="rect">
            <a:avLst/>
          </a:prstGeom>
        </p:spPr>
        <p:txBody>
          <a:bodyPr lIns="0" tIns="0" rIns="0" bIns="0" rtlCol="0" anchor="t">
            <a:spAutoFit/>
          </a:bodyPr>
          <a:lstStyle/>
          <a:p>
            <a:pPr algn="ctr">
              <a:lnSpc>
                <a:spcPts val="2879"/>
              </a:lnSpc>
              <a:spcBef>
                <a:spcPct val="0"/>
              </a:spcBef>
            </a:pPr>
            <a:r>
              <a:rPr lang="en-US" sz="2399" b="1" dirty="0">
                <a:solidFill>
                  <a:srgbClr val="1F97D5"/>
                </a:solidFill>
                <a:latin typeface="Arial Bold"/>
                <a:ea typeface="Arial Bold"/>
                <a:cs typeface="Arial Bold"/>
                <a:sym typeface="Arial Bold"/>
              </a:rPr>
              <a:t>サイトへの登録方法</a:t>
            </a:r>
          </a:p>
        </p:txBody>
      </p:sp>
      <p:sp>
        <p:nvSpPr>
          <p:cNvPr id="15" name="TextBox 15"/>
          <p:cNvSpPr txBox="1"/>
          <p:nvPr/>
        </p:nvSpPr>
        <p:spPr>
          <a:xfrm>
            <a:off x="3689180" y="1029568"/>
            <a:ext cx="5709300" cy="561372"/>
          </a:xfrm>
          <a:prstGeom prst="rect">
            <a:avLst/>
          </a:prstGeom>
        </p:spPr>
        <p:txBody>
          <a:bodyPr lIns="0" tIns="0" rIns="0" bIns="0" rtlCol="0" anchor="t">
            <a:spAutoFit/>
          </a:bodyPr>
          <a:lstStyle/>
          <a:p>
            <a:pPr algn="l">
              <a:lnSpc>
                <a:spcPct val="120000"/>
              </a:lnSpc>
            </a:pPr>
            <a:r>
              <a:rPr lang="en-US" sz="1599" dirty="0">
                <a:solidFill>
                  <a:srgbClr val="000000"/>
                </a:solidFill>
                <a:latin typeface="Arial"/>
                <a:ea typeface="Arial"/>
                <a:cs typeface="Arial"/>
                <a:sym typeface="Arial"/>
              </a:rPr>
              <a:t>noreply@airy-hr.com から招待メールが届きます。</a:t>
            </a:r>
          </a:p>
          <a:p>
            <a:pPr algn="l">
              <a:lnSpc>
                <a:spcPct val="120000"/>
              </a:lnSpc>
              <a:spcBef>
                <a:spcPct val="0"/>
              </a:spcBef>
            </a:pPr>
            <a:r>
              <a:rPr lang="en-US" sz="1599" dirty="0">
                <a:solidFill>
                  <a:srgbClr val="000000"/>
                </a:solidFill>
                <a:latin typeface="Arial"/>
                <a:ea typeface="Arial"/>
                <a:cs typeface="Arial"/>
                <a:sym typeface="Arial"/>
              </a:rPr>
              <a:t>本文のURLをクリックして、サイトにアクセスしてください。</a:t>
            </a:r>
          </a:p>
        </p:txBody>
      </p:sp>
      <p:sp>
        <p:nvSpPr>
          <p:cNvPr id="16" name="TextBox 16"/>
          <p:cNvSpPr txBox="1"/>
          <p:nvPr/>
        </p:nvSpPr>
        <p:spPr>
          <a:xfrm>
            <a:off x="211312" y="1134343"/>
            <a:ext cx="3330543" cy="304800"/>
          </a:xfrm>
          <a:prstGeom prst="rect">
            <a:avLst/>
          </a:prstGeom>
        </p:spPr>
        <p:txBody>
          <a:bodyPr lIns="0" tIns="0" rIns="0" bIns="0" rtlCol="0" anchor="t">
            <a:spAutoFit/>
          </a:bodyPr>
          <a:lstStyle/>
          <a:p>
            <a:pPr algn="ctr">
              <a:lnSpc>
                <a:spcPts val="2159"/>
              </a:lnSpc>
              <a:spcBef>
                <a:spcPct val="0"/>
              </a:spcBef>
            </a:pPr>
            <a:r>
              <a:rPr lang="en-US" sz="1799" b="1">
                <a:solidFill>
                  <a:srgbClr val="FFFFFF"/>
                </a:solidFill>
                <a:latin typeface="Arial Bold"/>
                <a:ea typeface="Arial Bold"/>
                <a:cs typeface="Arial Bold"/>
                <a:sym typeface="Arial Bold"/>
              </a:rPr>
              <a:t>招待メール受信</a:t>
            </a:r>
          </a:p>
        </p:txBody>
      </p:sp>
      <p:sp>
        <p:nvSpPr>
          <p:cNvPr id="17" name="TextBox 17"/>
          <p:cNvSpPr txBox="1"/>
          <p:nvPr/>
        </p:nvSpPr>
        <p:spPr>
          <a:xfrm>
            <a:off x="211312" y="2619375"/>
            <a:ext cx="3330543" cy="304800"/>
          </a:xfrm>
          <a:prstGeom prst="rect">
            <a:avLst/>
          </a:prstGeom>
        </p:spPr>
        <p:txBody>
          <a:bodyPr lIns="0" tIns="0" rIns="0" bIns="0" rtlCol="0" anchor="t">
            <a:spAutoFit/>
          </a:bodyPr>
          <a:lstStyle/>
          <a:p>
            <a:pPr algn="ctr">
              <a:lnSpc>
                <a:spcPts val="2159"/>
              </a:lnSpc>
              <a:spcBef>
                <a:spcPct val="0"/>
              </a:spcBef>
            </a:pPr>
            <a:r>
              <a:rPr lang="en-US" sz="1799" b="1">
                <a:solidFill>
                  <a:srgbClr val="FFFFFF"/>
                </a:solidFill>
                <a:latin typeface="Arial Bold"/>
                <a:ea typeface="Arial Bold"/>
                <a:cs typeface="Arial Bold"/>
                <a:sym typeface="Arial Bold"/>
              </a:rPr>
              <a:t>利用規約の確認</a:t>
            </a:r>
          </a:p>
        </p:txBody>
      </p:sp>
      <p:sp>
        <p:nvSpPr>
          <p:cNvPr id="18" name="TextBox 18"/>
          <p:cNvSpPr txBox="1"/>
          <p:nvPr/>
        </p:nvSpPr>
        <p:spPr>
          <a:xfrm>
            <a:off x="3681891" y="2464345"/>
            <a:ext cx="6369220" cy="834331"/>
          </a:xfrm>
          <a:prstGeom prst="rect">
            <a:avLst/>
          </a:prstGeom>
        </p:spPr>
        <p:txBody>
          <a:bodyPr wrap="square" lIns="0" tIns="0" rIns="0" bIns="0" rtlCol="0" anchor="t">
            <a:spAutoFit/>
          </a:bodyPr>
          <a:lstStyle/>
          <a:p>
            <a:pPr algn="l">
              <a:lnSpc>
                <a:spcPct val="120000"/>
              </a:lnSpc>
            </a:pPr>
            <a:r>
              <a:rPr lang="en-US" sz="1599" dirty="0">
                <a:solidFill>
                  <a:srgbClr val="000000"/>
                </a:solidFill>
                <a:latin typeface="Arial"/>
                <a:ea typeface="Arial"/>
                <a:cs typeface="Arial"/>
                <a:sym typeface="Arial"/>
              </a:rPr>
              <a:t>サイトにアクセスすると、最初にユーザー利用規約が表示されます。</a:t>
            </a:r>
          </a:p>
          <a:p>
            <a:pPr algn="l">
              <a:lnSpc>
                <a:spcPct val="120000"/>
              </a:lnSpc>
            </a:pPr>
            <a:r>
              <a:rPr lang="en-US" sz="1599" dirty="0">
                <a:solidFill>
                  <a:srgbClr val="000000"/>
                </a:solidFill>
                <a:latin typeface="Arial"/>
                <a:ea typeface="Arial"/>
                <a:cs typeface="Arial"/>
                <a:sym typeface="Arial"/>
              </a:rPr>
              <a:t>内容を確認してください。</a:t>
            </a:r>
          </a:p>
          <a:p>
            <a:pPr algn="l">
              <a:lnSpc>
                <a:spcPts val="1919"/>
              </a:lnSpc>
              <a:spcBef>
                <a:spcPct val="0"/>
              </a:spcBef>
            </a:pPr>
            <a:endParaRPr lang="en-US" sz="1599" dirty="0">
              <a:solidFill>
                <a:srgbClr val="000000"/>
              </a:solidFill>
              <a:latin typeface="Arial"/>
              <a:ea typeface="Arial"/>
              <a:cs typeface="Arial"/>
              <a:sym typeface="Arial"/>
            </a:endParaRPr>
          </a:p>
        </p:txBody>
      </p:sp>
      <p:sp>
        <p:nvSpPr>
          <p:cNvPr id="19" name="TextBox 19"/>
          <p:cNvSpPr txBox="1"/>
          <p:nvPr/>
        </p:nvSpPr>
        <p:spPr>
          <a:xfrm>
            <a:off x="564714" y="4099247"/>
            <a:ext cx="2635686" cy="261675"/>
          </a:xfrm>
          <a:prstGeom prst="rect">
            <a:avLst/>
          </a:prstGeom>
        </p:spPr>
        <p:txBody>
          <a:bodyPr wrap="square" lIns="0" tIns="0" rIns="0" bIns="0" rtlCol="0" anchor="t">
            <a:spAutoFit/>
          </a:bodyPr>
          <a:lstStyle/>
          <a:p>
            <a:pPr algn="ctr">
              <a:lnSpc>
                <a:spcPts val="2159"/>
              </a:lnSpc>
              <a:spcBef>
                <a:spcPct val="0"/>
              </a:spcBef>
            </a:pPr>
            <a:r>
              <a:rPr lang="en-US" sz="1799" b="1" dirty="0">
                <a:solidFill>
                  <a:srgbClr val="FFFFFF"/>
                </a:solidFill>
                <a:latin typeface="Arial Bold"/>
                <a:ea typeface="Arial Bold"/>
                <a:cs typeface="Arial Bold"/>
                <a:sym typeface="Arial Bold"/>
              </a:rPr>
              <a:t>プロフィールを入力する</a:t>
            </a:r>
          </a:p>
        </p:txBody>
      </p:sp>
      <p:sp>
        <p:nvSpPr>
          <p:cNvPr id="20" name="TextBox 20"/>
          <p:cNvSpPr txBox="1"/>
          <p:nvPr/>
        </p:nvSpPr>
        <p:spPr>
          <a:xfrm>
            <a:off x="3689180" y="3784922"/>
            <a:ext cx="6216820" cy="1152047"/>
          </a:xfrm>
          <a:prstGeom prst="rect">
            <a:avLst/>
          </a:prstGeom>
        </p:spPr>
        <p:txBody>
          <a:bodyPr lIns="0" tIns="0" rIns="0" bIns="0" rtlCol="0" anchor="t">
            <a:spAutoFit/>
          </a:bodyPr>
          <a:lstStyle/>
          <a:p>
            <a:pPr algn="l">
              <a:lnSpc>
                <a:spcPct val="120000"/>
              </a:lnSpc>
            </a:pPr>
            <a:r>
              <a:rPr lang="en-US" sz="1599" dirty="0">
                <a:solidFill>
                  <a:srgbClr val="000000"/>
                </a:solidFill>
                <a:latin typeface="Arial"/>
                <a:ea typeface="Arial"/>
                <a:cs typeface="Arial"/>
                <a:sym typeface="Arial"/>
              </a:rPr>
              <a:t>利用規約に同意すると、プロフィール入力画面に移動します。</a:t>
            </a:r>
          </a:p>
          <a:p>
            <a:pPr algn="l">
              <a:lnSpc>
                <a:spcPct val="120000"/>
              </a:lnSpc>
            </a:pPr>
            <a:r>
              <a:rPr lang="en-US" sz="1599" dirty="0">
                <a:solidFill>
                  <a:srgbClr val="000000"/>
                </a:solidFill>
                <a:latin typeface="Arial"/>
                <a:ea typeface="Arial"/>
                <a:cs typeface="Arial"/>
                <a:sym typeface="Arial"/>
              </a:rPr>
              <a:t>案内に従って自分の情報を登録しパスワードを設定してください。</a:t>
            </a:r>
          </a:p>
          <a:p>
            <a:pPr algn="l">
              <a:lnSpc>
                <a:spcPct val="120000"/>
              </a:lnSpc>
            </a:pPr>
            <a:r>
              <a:rPr lang="en-US" sz="1599" dirty="0">
                <a:solidFill>
                  <a:srgbClr val="000000"/>
                </a:solidFill>
                <a:latin typeface="Arial"/>
                <a:ea typeface="Arial"/>
                <a:cs typeface="Arial"/>
                <a:sym typeface="Arial"/>
              </a:rPr>
              <a:t>※生年月日はパスワードの再発行時に必要となりますので、正確に設定してください。</a:t>
            </a:r>
          </a:p>
        </p:txBody>
      </p:sp>
      <p:sp>
        <p:nvSpPr>
          <p:cNvPr id="21" name="TextBox 21"/>
          <p:cNvSpPr txBox="1"/>
          <p:nvPr/>
        </p:nvSpPr>
        <p:spPr>
          <a:xfrm>
            <a:off x="211312" y="5558324"/>
            <a:ext cx="3330543" cy="304800"/>
          </a:xfrm>
          <a:prstGeom prst="rect">
            <a:avLst/>
          </a:prstGeom>
        </p:spPr>
        <p:txBody>
          <a:bodyPr lIns="0" tIns="0" rIns="0" bIns="0" rtlCol="0" anchor="t">
            <a:spAutoFit/>
          </a:bodyPr>
          <a:lstStyle/>
          <a:p>
            <a:pPr algn="ctr">
              <a:lnSpc>
                <a:spcPts val="2159"/>
              </a:lnSpc>
              <a:spcBef>
                <a:spcPct val="0"/>
              </a:spcBef>
            </a:pPr>
            <a:r>
              <a:rPr lang="en-US" sz="1799" b="1">
                <a:solidFill>
                  <a:srgbClr val="FFFFFF"/>
                </a:solidFill>
                <a:latin typeface="Arial Bold"/>
                <a:ea typeface="Arial Bold"/>
                <a:cs typeface="Arial Bold"/>
                <a:sym typeface="Arial Bold"/>
              </a:rPr>
              <a:t>登録完了</a:t>
            </a:r>
          </a:p>
        </p:txBody>
      </p:sp>
      <p:sp>
        <p:nvSpPr>
          <p:cNvPr id="22" name="TextBox 22"/>
          <p:cNvSpPr txBox="1"/>
          <p:nvPr/>
        </p:nvSpPr>
        <p:spPr>
          <a:xfrm>
            <a:off x="3689180" y="5442429"/>
            <a:ext cx="5948357" cy="772006"/>
          </a:xfrm>
          <a:prstGeom prst="rect">
            <a:avLst/>
          </a:prstGeom>
        </p:spPr>
        <p:txBody>
          <a:bodyPr wrap="square" lIns="0" tIns="0" rIns="0" bIns="0" rtlCol="0" anchor="t">
            <a:spAutoFit/>
          </a:bodyPr>
          <a:lstStyle/>
          <a:p>
            <a:pPr algn="l">
              <a:lnSpc>
                <a:spcPct val="120000"/>
              </a:lnSpc>
            </a:pPr>
            <a:r>
              <a:rPr lang="en-US" sz="1599" dirty="0">
                <a:solidFill>
                  <a:srgbClr val="000000"/>
                </a:solidFill>
                <a:latin typeface="Arial"/>
                <a:ea typeface="Arial"/>
                <a:cs typeface="Arial"/>
                <a:sym typeface="Arial"/>
              </a:rPr>
              <a:t>全てのプロフィールを登録すると、トップページに移動します。</a:t>
            </a:r>
          </a:p>
          <a:p>
            <a:pPr algn="l">
              <a:lnSpc>
                <a:spcPct val="120000"/>
              </a:lnSpc>
            </a:pPr>
            <a:r>
              <a:rPr lang="en-US" sz="1599" dirty="0">
                <a:solidFill>
                  <a:srgbClr val="000000"/>
                </a:solidFill>
                <a:latin typeface="Arial"/>
                <a:ea typeface="Arial"/>
                <a:cs typeface="Arial"/>
                <a:sym typeface="Arial"/>
              </a:rPr>
              <a:t>これで登録は完了です。</a:t>
            </a:r>
          </a:p>
          <a:p>
            <a:pPr algn="l">
              <a:lnSpc>
                <a:spcPts val="1439"/>
              </a:lnSpc>
              <a:spcBef>
                <a:spcPct val="0"/>
              </a:spcBef>
            </a:pPr>
            <a:endParaRPr lang="en-US" sz="1599" dirty="0">
              <a:solidFill>
                <a:srgbClr val="000000"/>
              </a:solidFill>
              <a:latin typeface="Arial"/>
              <a:ea typeface="Arial"/>
              <a:cs typeface="Arial"/>
              <a:sym typeface="Arial"/>
            </a:endParaRPr>
          </a:p>
        </p:txBody>
      </p:sp>
      <p:grpSp>
        <p:nvGrpSpPr>
          <p:cNvPr id="23" name="Group 23"/>
          <p:cNvGrpSpPr/>
          <p:nvPr/>
        </p:nvGrpSpPr>
        <p:grpSpPr>
          <a:xfrm>
            <a:off x="1644792" y="3280097"/>
            <a:ext cx="485775" cy="485775"/>
            <a:chOff x="0" y="0"/>
            <a:chExt cx="812800" cy="812800"/>
          </a:xfrm>
        </p:grpSpPr>
        <p:sp>
          <p:nvSpPr>
            <p:cNvPr id="24" name="Freeform 24"/>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1D97D6"/>
            </a:solidFill>
          </p:spPr>
        </p:sp>
        <p:sp>
          <p:nvSpPr>
            <p:cNvPr id="25" name="TextBox 25"/>
            <p:cNvSpPr txBox="1"/>
            <p:nvPr/>
          </p:nvSpPr>
          <p:spPr>
            <a:xfrm>
              <a:off x="203200" y="-28575"/>
              <a:ext cx="406400" cy="739775"/>
            </a:xfrm>
            <a:prstGeom prst="rect">
              <a:avLst/>
            </a:prstGeom>
          </p:spPr>
          <p:txBody>
            <a:bodyPr lIns="50800" tIns="50800" rIns="50800" bIns="50800" rtlCol="0" anchor="ctr"/>
            <a:lstStyle/>
            <a:p>
              <a:pPr algn="ctr">
                <a:lnSpc>
                  <a:spcPts val="1679"/>
                </a:lnSpc>
              </a:pPr>
              <a:endParaRPr/>
            </a:p>
          </p:txBody>
        </p:sp>
      </p:grpSp>
      <p:grpSp>
        <p:nvGrpSpPr>
          <p:cNvPr id="26" name="Group 26"/>
          <p:cNvGrpSpPr/>
          <p:nvPr/>
        </p:nvGrpSpPr>
        <p:grpSpPr>
          <a:xfrm>
            <a:off x="1644792" y="4758224"/>
            <a:ext cx="485775" cy="485775"/>
            <a:chOff x="0" y="0"/>
            <a:chExt cx="812800" cy="812800"/>
          </a:xfrm>
        </p:grpSpPr>
        <p:sp>
          <p:nvSpPr>
            <p:cNvPr id="27" name="Freeform 27"/>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1D97D6"/>
            </a:solidFill>
          </p:spPr>
        </p:sp>
        <p:sp>
          <p:nvSpPr>
            <p:cNvPr id="28" name="TextBox 28"/>
            <p:cNvSpPr txBox="1"/>
            <p:nvPr/>
          </p:nvSpPr>
          <p:spPr>
            <a:xfrm>
              <a:off x="203200" y="-28575"/>
              <a:ext cx="406400" cy="739775"/>
            </a:xfrm>
            <a:prstGeom prst="rect">
              <a:avLst/>
            </a:prstGeom>
          </p:spPr>
          <p:txBody>
            <a:bodyPr lIns="50800" tIns="50800" rIns="50800" bIns="50800" rtlCol="0" anchor="ctr"/>
            <a:lstStyle/>
            <a:p>
              <a:pPr algn="ctr">
                <a:lnSpc>
                  <a:spcPts val="1679"/>
                </a:lnSpc>
              </a:pPr>
              <a:endParaRPr/>
            </a:p>
          </p:txBody>
        </p:sp>
      </p:grpSp>
      <p:sp>
        <p:nvSpPr>
          <p:cNvPr id="33" name="スライド番号プレースホルダー 32">
            <a:extLst>
              <a:ext uri="{FF2B5EF4-FFF2-40B4-BE49-F238E27FC236}">
                <a16:creationId xmlns:a16="http://schemas.microsoft.com/office/drawing/2014/main" id="{5B4ECFAD-A3C6-C322-C11B-B45AB4DB3E00}"/>
              </a:ext>
            </a:extLst>
          </p:cNvPr>
          <p:cNvSpPr>
            <a:spLocks noGrp="1"/>
          </p:cNvSpPr>
          <p:nvPr>
            <p:ph type="sldNum" sz="quarter" idx="12"/>
          </p:nvPr>
        </p:nvSpPr>
        <p:spPr>
          <a:xfrm>
            <a:off x="7686906" y="6442099"/>
            <a:ext cx="2133600" cy="365125"/>
          </a:xfrm>
        </p:spPr>
        <p:txBody>
          <a:bodyPr/>
          <a:lstStyle/>
          <a:p>
            <a:fld id="{B6F15528-21DE-4FAA-801E-634DDDAF4B2B}" type="slidenum">
              <a:rPr lang="en-US" smtClean="0">
                <a:solidFill>
                  <a:schemeClr val="tx1"/>
                </a:solidFill>
              </a:rPr>
              <a:pPr/>
              <a:t>3</a:t>
            </a:fld>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5" name="Freeform 5"/>
          <p:cNvSpPr/>
          <p:nvPr/>
        </p:nvSpPr>
        <p:spPr>
          <a:xfrm>
            <a:off x="685800" y="1254563"/>
            <a:ext cx="590447" cy="590447"/>
          </a:xfrm>
          <a:custGeom>
            <a:avLst/>
            <a:gdLst/>
            <a:ahLst/>
            <a:cxnLst/>
            <a:rect l="l" t="t" r="r" b="b"/>
            <a:pathLst>
              <a:path w="590447" h="590447">
                <a:moveTo>
                  <a:pt x="0" y="0"/>
                </a:moveTo>
                <a:lnTo>
                  <a:pt x="590447" y="0"/>
                </a:lnTo>
                <a:lnTo>
                  <a:pt x="590447" y="590447"/>
                </a:lnTo>
                <a:lnTo>
                  <a:pt x="0" y="590447"/>
                </a:lnTo>
                <a:lnTo>
                  <a:pt x="0" y="0"/>
                </a:lnTo>
                <a:close/>
              </a:path>
            </a:pathLst>
          </a:custGeom>
          <a:blipFill>
            <a:blip r:embed="rId5"/>
            <a:stretch>
              <a:fillRect/>
            </a:stretch>
          </a:blipFill>
        </p:spPr>
      </p:sp>
      <p:sp>
        <p:nvSpPr>
          <p:cNvPr id="6" name="Freeform 6"/>
          <p:cNvSpPr/>
          <p:nvPr/>
        </p:nvSpPr>
        <p:spPr>
          <a:xfrm>
            <a:off x="1586162" y="1254563"/>
            <a:ext cx="2465080" cy="526522"/>
          </a:xfrm>
          <a:custGeom>
            <a:avLst/>
            <a:gdLst/>
            <a:ahLst/>
            <a:cxnLst/>
            <a:rect l="l" t="t" r="r" b="b"/>
            <a:pathLst>
              <a:path w="2465080" h="526522">
                <a:moveTo>
                  <a:pt x="0" y="0"/>
                </a:moveTo>
                <a:lnTo>
                  <a:pt x="2465080" y="0"/>
                </a:lnTo>
                <a:lnTo>
                  <a:pt x="2465080" y="526522"/>
                </a:lnTo>
                <a:lnTo>
                  <a:pt x="0" y="526522"/>
                </a:lnTo>
                <a:lnTo>
                  <a:pt x="0" y="0"/>
                </a:lnTo>
                <a:close/>
              </a:path>
            </a:pathLst>
          </a:custGeom>
          <a:blipFill>
            <a:blip r:embed="rId6"/>
            <a:stretch>
              <a:fillRect/>
            </a:stretch>
          </a:blipFill>
        </p:spPr>
      </p:sp>
      <p:sp>
        <p:nvSpPr>
          <p:cNvPr id="7" name="Freeform 7"/>
          <p:cNvSpPr/>
          <p:nvPr/>
        </p:nvSpPr>
        <p:spPr>
          <a:xfrm>
            <a:off x="555121" y="2181135"/>
            <a:ext cx="3718434" cy="1346899"/>
          </a:xfrm>
          <a:custGeom>
            <a:avLst/>
            <a:gdLst/>
            <a:ahLst/>
            <a:cxnLst/>
            <a:rect l="l" t="t" r="r" b="b"/>
            <a:pathLst>
              <a:path w="3718434" h="1346899">
                <a:moveTo>
                  <a:pt x="0" y="0"/>
                </a:moveTo>
                <a:lnTo>
                  <a:pt x="3718434" y="0"/>
                </a:lnTo>
                <a:lnTo>
                  <a:pt x="3718434" y="1346899"/>
                </a:lnTo>
                <a:lnTo>
                  <a:pt x="0" y="1346899"/>
                </a:lnTo>
                <a:lnTo>
                  <a:pt x="0" y="0"/>
                </a:lnTo>
                <a:close/>
              </a:path>
            </a:pathLst>
          </a:custGeom>
          <a:blipFill>
            <a:blip r:embed="rId7"/>
            <a:stretch>
              <a:fillRect/>
            </a:stretch>
          </a:blipFill>
        </p:spPr>
      </p:sp>
      <p:sp>
        <p:nvSpPr>
          <p:cNvPr id="8" name="Freeform 8"/>
          <p:cNvSpPr/>
          <p:nvPr/>
        </p:nvSpPr>
        <p:spPr>
          <a:xfrm>
            <a:off x="555121" y="3928084"/>
            <a:ext cx="3718434" cy="1345486"/>
          </a:xfrm>
          <a:custGeom>
            <a:avLst/>
            <a:gdLst/>
            <a:ahLst/>
            <a:cxnLst/>
            <a:rect l="l" t="t" r="r" b="b"/>
            <a:pathLst>
              <a:path w="3718434" h="1345486">
                <a:moveTo>
                  <a:pt x="0" y="0"/>
                </a:moveTo>
                <a:lnTo>
                  <a:pt x="3718434" y="0"/>
                </a:lnTo>
                <a:lnTo>
                  <a:pt x="3718434" y="1345486"/>
                </a:lnTo>
                <a:lnTo>
                  <a:pt x="0" y="1345486"/>
                </a:lnTo>
                <a:lnTo>
                  <a:pt x="0" y="0"/>
                </a:lnTo>
                <a:close/>
              </a:path>
            </a:pathLst>
          </a:custGeom>
          <a:blipFill>
            <a:blip r:embed="rId8"/>
            <a:stretch>
              <a:fillRect/>
            </a:stretch>
          </a:blipFill>
        </p:spPr>
      </p:sp>
      <p:sp>
        <p:nvSpPr>
          <p:cNvPr id="9" name="Freeform 9"/>
          <p:cNvSpPr/>
          <p:nvPr/>
        </p:nvSpPr>
        <p:spPr>
          <a:xfrm>
            <a:off x="6530367" y="1674694"/>
            <a:ext cx="1388015" cy="1708847"/>
          </a:xfrm>
          <a:custGeom>
            <a:avLst/>
            <a:gdLst/>
            <a:ahLst/>
            <a:cxnLst/>
            <a:rect l="l" t="t" r="r" b="b"/>
            <a:pathLst>
              <a:path w="1388015" h="1708847">
                <a:moveTo>
                  <a:pt x="0" y="0"/>
                </a:moveTo>
                <a:lnTo>
                  <a:pt x="1388016" y="0"/>
                </a:lnTo>
                <a:lnTo>
                  <a:pt x="1388016" y="1708847"/>
                </a:lnTo>
                <a:lnTo>
                  <a:pt x="0" y="1708847"/>
                </a:lnTo>
                <a:lnTo>
                  <a:pt x="0" y="0"/>
                </a:lnTo>
                <a:close/>
              </a:path>
            </a:pathLst>
          </a:custGeom>
          <a:blipFill>
            <a:blip r:embed="rId9"/>
            <a:stretch>
              <a:fillRect t="-24590" b="-57263"/>
            </a:stretch>
          </a:blipFill>
          <a:ln w="9525" cap="sq">
            <a:solidFill>
              <a:srgbClr val="000000"/>
            </a:solidFill>
            <a:prstDash val="solid"/>
            <a:miter/>
          </a:ln>
        </p:spPr>
      </p:sp>
      <p:sp>
        <p:nvSpPr>
          <p:cNvPr id="10" name="Freeform 10"/>
          <p:cNvSpPr/>
          <p:nvPr/>
        </p:nvSpPr>
        <p:spPr>
          <a:xfrm>
            <a:off x="6554222" y="4046055"/>
            <a:ext cx="1364160" cy="1782238"/>
          </a:xfrm>
          <a:custGeom>
            <a:avLst/>
            <a:gdLst/>
            <a:ahLst/>
            <a:cxnLst/>
            <a:rect l="l" t="t" r="r" b="b"/>
            <a:pathLst>
              <a:path w="1364160" h="1782238">
                <a:moveTo>
                  <a:pt x="0" y="0"/>
                </a:moveTo>
                <a:lnTo>
                  <a:pt x="1364161" y="0"/>
                </a:lnTo>
                <a:lnTo>
                  <a:pt x="1364161" y="1782238"/>
                </a:lnTo>
                <a:lnTo>
                  <a:pt x="0" y="1782238"/>
                </a:lnTo>
                <a:lnTo>
                  <a:pt x="0" y="0"/>
                </a:lnTo>
                <a:close/>
              </a:path>
            </a:pathLst>
          </a:custGeom>
          <a:blipFill>
            <a:blip r:embed="rId10"/>
            <a:stretch>
              <a:fillRect l="-111" t="-26700" b="-44858"/>
            </a:stretch>
          </a:blipFill>
          <a:ln w="9525" cap="sq">
            <a:solidFill>
              <a:srgbClr val="000000"/>
            </a:solidFill>
            <a:prstDash val="solid"/>
            <a:miter/>
          </a:ln>
        </p:spPr>
      </p:sp>
      <p:sp>
        <p:nvSpPr>
          <p:cNvPr id="12" name="TextBox 12"/>
          <p:cNvSpPr txBox="1"/>
          <p:nvPr/>
        </p:nvSpPr>
        <p:spPr>
          <a:xfrm>
            <a:off x="3310875" y="6525875"/>
            <a:ext cx="3697050" cy="197575"/>
          </a:xfrm>
          <a:prstGeom prst="rect">
            <a:avLst/>
          </a:prstGeom>
        </p:spPr>
        <p:txBody>
          <a:bodyPr lIns="0" tIns="0" rIns="0" bIns="0" rtlCol="0" anchor="t">
            <a:spAutoFit/>
          </a:bodyPr>
          <a:lstStyle/>
          <a:p>
            <a:pPr algn="ctr">
              <a:lnSpc>
                <a:spcPts val="1439"/>
              </a:lnSpc>
            </a:pPr>
            <a:r>
              <a:rPr lang="en-US" sz="1200">
                <a:solidFill>
                  <a:srgbClr val="000000"/>
                </a:solidFill>
                <a:latin typeface="Arial"/>
                <a:ea typeface="Arial"/>
                <a:cs typeface="Arial"/>
                <a:sym typeface="Arial"/>
              </a:rPr>
              <a:t>Copyright © EDGE, Inc. All rights reserved.</a:t>
            </a:r>
          </a:p>
        </p:txBody>
      </p:sp>
      <p:sp>
        <p:nvSpPr>
          <p:cNvPr id="13" name="TextBox 13"/>
          <p:cNvSpPr txBox="1"/>
          <p:nvPr/>
        </p:nvSpPr>
        <p:spPr>
          <a:xfrm>
            <a:off x="261602" y="231856"/>
            <a:ext cx="4634330" cy="590550"/>
          </a:xfrm>
          <a:prstGeom prst="rect">
            <a:avLst/>
          </a:prstGeom>
        </p:spPr>
        <p:txBody>
          <a:bodyPr lIns="0" tIns="0" rIns="0" bIns="0" rtlCol="0" anchor="t">
            <a:spAutoFit/>
          </a:bodyPr>
          <a:lstStyle/>
          <a:p>
            <a:pPr algn="ctr">
              <a:lnSpc>
                <a:spcPts val="2879"/>
              </a:lnSpc>
            </a:pPr>
            <a:r>
              <a:rPr lang="en-US" sz="2399" b="1" dirty="0">
                <a:solidFill>
                  <a:srgbClr val="1F97D5"/>
                </a:solidFill>
                <a:latin typeface="Arial Bold"/>
                <a:ea typeface="Arial Bold"/>
                <a:cs typeface="Arial Bold"/>
                <a:sym typeface="Arial Bold"/>
              </a:rPr>
              <a:t>スマートフォンアプリの利用方法</a:t>
            </a:r>
          </a:p>
          <a:p>
            <a:pPr algn="ctr">
              <a:lnSpc>
                <a:spcPts val="1439"/>
              </a:lnSpc>
              <a:spcBef>
                <a:spcPct val="0"/>
              </a:spcBef>
            </a:pPr>
            <a:endParaRPr lang="en-US" sz="2399" b="1" dirty="0">
              <a:solidFill>
                <a:srgbClr val="1F97D5"/>
              </a:solidFill>
              <a:latin typeface="Arial Bold"/>
              <a:ea typeface="Arial Bold"/>
              <a:cs typeface="Arial Bold"/>
              <a:sym typeface="Arial Bold"/>
            </a:endParaRPr>
          </a:p>
        </p:txBody>
      </p:sp>
      <p:sp>
        <p:nvSpPr>
          <p:cNvPr id="14" name="TextBox 14"/>
          <p:cNvSpPr txBox="1"/>
          <p:nvPr/>
        </p:nvSpPr>
        <p:spPr>
          <a:xfrm>
            <a:off x="5077850" y="1169869"/>
            <a:ext cx="4735629" cy="493084"/>
          </a:xfrm>
          <a:prstGeom prst="rect">
            <a:avLst/>
          </a:prstGeom>
        </p:spPr>
        <p:txBody>
          <a:bodyPr lIns="0" tIns="0" rIns="0" bIns="0" rtlCol="0" anchor="t">
            <a:spAutoFit/>
          </a:bodyPr>
          <a:lstStyle/>
          <a:p>
            <a:pPr algn="l">
              <a:lnSpc>
                <a:spcPct val="120000"/>
              </a:lnSpc>
            </a:pPr>
            <a:r>
              <a:rPr lang="en-US" sz="1399" dirty="0">
                <a:solidFill>
                  <a:srgbClr val="000000"/>
                </a:solidFill>
                <a:latin typeface="Arial"/>
                <a:ea typeface="Arial"/>
                <a:cs typeface="Arial"/>
                <a:sym typeface="Arial"/>
              </a:rPr>
              <a:t>１．自分が所属するサイトのURLを入力します</a:t>
            </a:r>
            <a:r>
              <a:rPr lang="ja-JP" altLang="en-US" sz="1399" dirty="0">
                <a:solidFill>
                  <a:srgbClr val="000000"/>
                </a:solidFill>
                <a:latin typeface="Arial"/>
                <a:ea typeface="Arial"/>
                <a:cs typeface="Arial"/>
                <a:sym typeface="Arial"/>
              </a:rPr>
              <a:t>。</a:t>
            </a:r>
            <a:endParaRPr lang="en-US" altLang="ja-JP" sz="1399" dirty="0">
              <a:solidFill>
                <a:srgbClr val="000000"/>
              </a:solidFill>
              <a:latin typeface="Arial"/>
              <a:ea typeface="Arial"/>
              <a:cs typeface="Arial"/>
              <a:sym typeface="Arial"/>
            </a:endParaRPr>
          </a:p>
          <a:p>
            <a:pPr algn="l">
              <a:lnSpc>
                <a:spcPct val="120000"/>
              </a:lnSpc>
            </a:pPr>
            <a:r>
              <a:rPr lang="en-US" sz="1399" dirty="0">
                <a:solidFill>
                  <a:srgbClr val="000000"/>
                </a:solidFill>
                <a:latin typeface="Arial"/>
                <a:ea typeface="Arial"/>
                <a:cs typeface="Arial"/>
                <a:sym typeface="Arial"/>
              </a:rPr>
              <a:t>                            </a:t>
            </a:r>
            <a:r>
              <a:rPr lang="en-US" sz="1399" dirty="0">
                <a:solidFill>
                  <a:srgbClr val="FF0000"/>
                </a:solidFill>
                <a:latin typeface="Arial"/>
                <a:ea typeface="Arial"/>
                <a:cs typeface="Arial"/>
                <a:sym typeface="Arial"/>
              </a:rPr>
              <a:t>airy-hr.com/***/***/</a:t>
            </a:r>
          </a:p>
        </p:txBody>
      </p:sp>
      <p:sp>
        <p:nvSpPr>
          <p:cNvPr id="15" name="TextBox 15"/>
          <p:cNvSpPr txBox="1"/>
          <p:nvPr/>
        </p:nvSpPr>
        <p:spPr>
          <a:xfrm>
            <a:off x="5077850" y="3438638"/>
            <a:ext cx="4735629" cy="491353"/>
          </a:xfrm>
          <a:prstGeom prst="rect">
            <a:avLst/>
          </a:prstGeom>
        </p:spPr>
        <p:txBody>
          <a:bodyPr lIns="0" tIns="0" rIns="0" bIns="0" rtlCol="0" anchor="t">
            <a:spAutoFit/>
          </a:bodyPr>
          <a:lstStyle/>
          <a:p>
            <a:pPr algn="l">
              <a:lnSpc>
                <a:spcPct val="120000"/>
              </a:lnSpc>
              <a:spcBef>
                <a:spcPct val="0"/>
              </a:spcBef>
            </a:pPr>
            <a:r>
              <a:rPr lang="en-US" sz="1400" dirty="0">
                <a:solidFill>
                  <a:srgbClr val="000000"/>
                </a:solidFill>
                <a:latin typeface="Arial"/>
                <a:ea typeface="Arial"/>
                <a:cs typeface="Arial"/>
                <a:sym typeface="Arial"/>
              </a:rPr>
              <a:t>２．登録したメールアドレスとパスワードを入力しサイトにログインします。</a:t>
            </a:r>
          </a:p>
        </p:txBody>
      </p:sp>
      <p:sp>
        <p:nvSpPr>
          <p:cNvPr id="16" name="TextBox 16"/>
          <p:cNvSpPr txBox="1"/>
          <p:nvPr/>
        </p:nvSpPr>
        <p:spPr>
          <a:xfrm>
            <a:off x="360475" y="785825"/>
            <a:ext cx="1422202" cy="276225"/>
          </a:xfrm>
          <a:prstGeom prst="rect">
            <a:avLst/>
          </a:prstGeom>
        </p:spPr>
        <p:txBody>
          <a:bodyPr lIns="0" tIns="0" rIns="0" bIns="0" rtlCol="0" anchor="t">
            <a:spAutoFit/>
          </a:bodyPr>
          <a:lstStyle/>
          <a:p>
            <a:pPr algn="ctr">
              <a:lnSpc>
                <a:spcPts val="1919"/>
              </a:lnSpc>
              <a:spcBef>
                <a:spcPct val="0"/>
              </a:spcBef>
            </a:pPr>
            <a:r>
              <a:rPr lang="en-US" sz="1599" b="1">
                <a:solidFill>
                  <a:srgbClr val="1D97D6"/>
                </a:solidFill>
                <a:latin typeface="Arial Bold"/>
                <a:ea typeface="Arial Bold"/>
                <a:cs typeface="Arial Bold"/>
                <a:sym typeface="Arial Bold"/>
              </a:rPr>
              <a:t>▼インストール</a:t>
            </a:r>
          </a:p>
        </p:txBody>
      </p:sp>
      <p:sp>
        <p:nvSpPr>
          <p:cNvPr id="17" name="AutoShape 17"/>
          <p:cNvSpPr/>
          <p:nvPr/>
        </p:nvSpPr>
        <p:spPr>
          <a:xfrm>
            <a:off x="4953000" y="685800"/>
            <a:ext cx="0" cy="5713656"/>
          </a:xfrm>
          <a:prstGeom prst="line">
            <a:avLst/>
          </a:prstGeom>
          <a:ln w="9525" cap="flat">
            <a:solidFill>
              <a:srgbClr val="1F97D5"/>
            </a:solidFill>
            <a:prstDash val="sysDot"/>
            <a:headEnd type="none" w="sm" len="sm"/>
            <a:tailEnd type="none" w="sm" len="sm"/>
          </a:ln>
        </p:spPr>
      </p:sp>
      <p:sp>
        <p:nvSpPr>
          <p:cNvPr id="18" name="TextBox 18"/>
          <p:cNvSpPr txBox="1"/>
          <p:nvPr/>
        </p:nvSpPr>
        <p:spPr>
          <a:xfrm>
            <a:off x="5188165" y="785825"/>
            <a:ext cx="1015901" cy="276225"/>
          </a:xfrm>
          <a:prstGeom prst="rect">
            <a:avLst/>
          </a:prstGeom>
        </p:spPr>
        <p:txBody>
          <a:bodyPr lIns="0" tIns="0" rIns="0" bIns="0" rtlCol="0" anchor="t">
            <a:spAutoFit/>
          </a:bodyPr>
          <a:lstStyle/>
          <a:p>
            <a:pPr algn="ctr">
              <a:lnSpc>
                <a:spcPts val="1919"/>
              </a:lnSpc>
              <a:spcBef>
                <a:spcPct val="0"/>
              </a:spcBef>
            </a:pPr>
            <a:r>
              <a:rPr lang="en-US" sz="1599" b="1">
                <a:solidFill>
                  <a:srgbClr val="1D97D6"/>
                </a:solidFill>
                <a:latin typeface="Arial Bold"/>
                <a:ea typeface="Arial Bold"/>
                <a:cs typeface="Arial Bold"/>
                <a:sym typeface="Arial Bold"/>
              </a:rPr>
              <a:t>▼ログイン</a:t>
            </a:r>
          </a:p>
        </p:txBody>
      </p:sp>
      <p:sp>
        <p:nvSpPr>
          <p:cNvPr id="19" name="TextBox 19"/>
          <p:cNvSpPr txBox="1"/>
          <p:nvPr/>
        </p:nvSpPr>
        <p:spPr>
          <a:xfrm>
            <a:off x="5077850" y="5885443"/>
            <a:ext cx="4559686" cy="491160"/>
          </a:xfrm>
          <a:prstGeom prst="rect">
            <a:avLst/>
          </a:prstGeom>
        </p:spPr>
        <p:txBody>
          <a:bodyPr lIns="0" tIns="0" rIns="0" bIns="0" rtlCol="0" anchor="t">
            <a:spAutoFit/>
          </a:bodyPr>
          <a:lstStyle/>
          <a:p>
            <a:pPr algn="l">
              <a:lnSpc>
                <a:spcPct val="120000"/>
              </a:lnSpc>
              <a:spcBef>
                <a:spcPct val="0"/>
              </a:spcBef>
            </a:pPr>
            <a:r>
              <a:rPr lang="en-US" sz="1399" dirty="0">
                <a:solidFill>
                  <a:srgbClr val="000000"/>
                </a:solidFill>
                <a:latin typeface="Arial"/>
                <a:ea typeface="Arial"/>
                <a:cs typeface="Arial"/>
                <a:sym typeface="Arial"/>
              </a:rPr>
              <a:t>※スマートフォン端末で、アプリからのプッシュ通知を「許可する」に設定してください。</a:t>
            </a:r>
          </a:p>
        </p:txBody>
      </p:sp>
      <p:sp>
        <p:nvSpPr>
          <p:cNvPr id="24" name="スライド番号プレースホルダー 23">
            <a:extLst>
              <a:ext uri="{FF2B5EF4-FFF2-40B4-BE49-F238E27FC236}">
                <a16:creationId xmlns:a16="http://schemas.microsoft.com/office/drawing/2014/main" id="{E416557C-41EA-F8AD-C7CE-FF7D308A2BF9}"/>
              </a:ext>
            </a:extLst>
          </p:cNvPr>
          <p:cNvSpPr>
            <a:spLocks noGrp="1"/>
          </p:cNvSpPr>
          <p:nvPr>
            <p:ph type="sldNum" sz="quarter" idx="12"/>
          </p:nvPr>
        </p:nvSpPr>
        <p:spPr>
          <a:xfrm>
            <a:off x="7686906" y="6442099"/>
            <a:ext cx="2133600" cy="365125"/>
          </a:xfrm>
        </p:spPr>
        <p:txBody>
          <a:bodyPr/>
          <a:lstStyle/>
          <a:p>
            <a:fld id="{B6F15528-21DE-4FAA-801E-634DDDAF4B2B}" type="slidenum">
              <a:rPr lang="en-US" smtClean="0">
                <a:solidFill>
                  <a:schemeClr val="tx1"/>
                </a:solidFill>
              </a:rPr>
              <a:pPr/>
              <a:t>4</a:t>
            </a:fld>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5" name="Freeform 5"/>
          <p:cNvSpPr/>
          <p:nvPr/>
        </p:nvSpPr>
        <p:spPr>
          <a:xfrm>
            <a:off x="458902" y="1511154"/>
            <a:ext cx="2182911" cy="4424280"/>
          </a:xfrm>
          <a:custGeom>
            <a:avLst/>
            <a:gdLst/>
            <a:ahLst/>
            <a:cxnLst/>
            <a:rect l="l" t="t" r="r" b="b"/>
            <a:pathLst>
              <a:path w="2182911" h="4424280">
                <a:moveTo>
                  <a:pt x="0" y="0"/>
                </a:moveTo>
                <a:lnTo>
                  <a:pt x="2182911" y="0"/>
                </a:lnTo>
                <a:lnTo>
                  <a:pt x="2182911" y="4424281"/>
                </a:lnTo>
                <a:lnTo>
                  <a:pt x="0" y="4424281"/>
                </a:lnTo>
                <a:lnTo>
                  <a:pt x="0" y="0"/>
                </a:lnTo>
                <a:close/>
              </a:path>
            </a:pathLst>
          </a:custGeom>
          <a:blipFill>
            <a:blip r:embed="rId5"/>
            <a:stretch>
              <a:fillRect l="-526" t="-5217" b="-5829"/>
            </a:stretch>
          </a:blipFill>
          <a:ln w="9525" cap="sq">
            <a:solidFill>
              <a:srgbClr val="000000"/>
            </a:solidFill>
            <a:prstDash val="solid"/>
            <a:miter/>
          </a:ln>
        </p:spPr>
      </p:sp>
      <p:grpSp>
        <p:nvGrpSpPr>
          <p:cNvPr id="6" name="Group 6"/>
          <p:cNvGrpSpPr/>
          <p:nvPr/>
        </p:nvGrpSpPr>
        <p:grpSpPr>
          <a:xfrm>
            <a:off x="3415519" y="1174214"/>
            <a:ext cx="6237928" cy="696575"/>
            <a:chOff x="0" y="0"/>
            <a:chExt cx="2464366" cy="275190"/>
          </a:xfrm>
        </p:grpSpPr>
        <p:sp>
          <p:nvSpPr>
            <p:cNvPr id="7" name="Freeform 7"/>
            <p:cNvSpPr/>
            <p:nvPr/>
          </p:nvSpPr>
          <p:spPr>
            <a:xfrm>
              <a:off x="0" y="0"/>
              <a:ext cx="2464366" cy="275190"/>
            </a:xfrm>
            <a:custGeom>
              <a:avLst/>
              <a:gdLst/>
              <a:ahLst/>
              <a:cxnLst/>
              <a:rect l="l" t="t" r="r" b="b"/>
              <a:pathLst>
                <a:path w="2464366" h="275190">
                  <a:moveTo>
                    <a:pt x="42198" y="0"/>
                  </a:moveTo>
                  <a:lnTo>
                    <a:pt x="2422169" y="0"/>
                  </a:lnTo>
                  <a:cubicBezTo>
                    <a:pt x="2433360" y="0"/>
                    <a:pt x="2444093" y="4446"/>
                    <a:pt x="2452007" y="12359"/>
                  </a:cubicBezTo>
                  <a:cubicBezTo>
                    <a:pt x="2459921" y="20273"/>
                    <a:pt x="2464366" y="31006"/>
                    <a:pt x="2464366" y="42198"/>
                  </a:cubicBezTo>
                  <a:lnTo>
                    <a:pt x="2464366" y="232992"/>
                  </a:lnTo>
                  <a:cubicBezTo>
                    <a:pt x="2464366" y="244184"/>
                    <a:pt x="2459921" y="254917"/>
                    <a:pt x="2452007" y="262831"/>
                  </a:cubicBezTo>
                  <a:cubicBezTo>
                    <a:pt x="2444093" y="270744"/>
                    <a:pt x="2433360" y="275190"/>
                    <a:pt x="2422169" y="275190"/>
                  </a:cubicBezTo>
                  <a:lnTo>
                    <a:pt x="42198" y="275190"/>
                  </a:lnTo>
                  <a:cubicBezTo>
                    <a:pt x="31006" y="275190"/>
                    <a:pt x="20273" y="270744"/>
                    <a:pt x="12359" y="262831"/>
                  </a:cubicBezTo>
                  <a:cubicBezTo>
                    <a:pt x="4446" y="254917"/>
                    <a:pt x="0" y="244184"/>
                    <a:pt x="0" y="232992"/>
                  </a:cubicBezTo>
                  <a:lnTo>
                    <a:pt x="0" y="42198"/>
                  </a:lnTo>
                  <a:cubicBezTo>
                    <a:pt x="0" y="31006"/>
                    <a:pt x="4446" y="20273"/>
                    <a:pt x="12359" y="12359"/>
                  </a:cubicBezTo>
                  <a:cubicBezTo>
                    <a:pt x="20273" y="4446"/>
                    <a:pt x="31006" y="0"/>
                    <a:pt x="42198" y="0"/>
                  </a:cubicBezTo>
                  <a:close/>
                </a:path>
              </a:pathLst>
            </a:custGeom>
            <a:solidFill>
              <a:srgbClr val="FF914D">
                <a:alpha val="49804"/>
              </a:srgbClr>
            </a:solidFill>
          </p:spPr>
        </p:sp>
        <p:sp>
          <p:nvSpPr>
            <p:cNvPr id="8" name="TextBox 8"/>
            <p:cNvSpPr txBox="1"/>
            <p:nvPr/>
          </p:nvSpPr>
          <p:spPr>
            <a:xfrm>
              <a:off x="0" y="-28575"/>
              <a:ext cx="2464366" cy="303765"/>
            </a:xfrm>
            <a:prstGeom prst="rect">
              <a:avLst/>
            </a:prstGeom>
          </p:spPr>
          <p:txBody>
            <a:bodyPr lIns="50800" tIns="50800" rIns="50800" bIns="50800" rtlCol="0" anchor="ctr"/>
            <a:lstStyle/>
            <a:p>
              <a:pPr algn="ctr">
                <a:lnSpc>
                  <a:spcPts val="1679"/>
                </a:lnSpc>
              </a:pPr>
              <a:endParaRPr/>
            </a:p>
          </p:txBody>
        </p:sp>
      </p:grpSp>
      <p:grpSp>
        <p:nvGrpSpPr>
          <p:cNvPr id="9" name="Group 9"/>
          <p:cNvGrpSpPr/>
          <p:nvPr/>
        </p:nvGrpSpPr>
        <p:grpSpPr>
          <a:xfrm>
            <a:off x="349270" y="1425241"/>
            <a:ext cx="2401209" cy="383592"/>
            <a:chOff x="0" y="0"/>
            <a:chExt cx="948626" cy="151543"/>
          </a:xfrm>
        </p:grpSpPr>
        <p:sp>
          <p:nvSpPr>
            <p:cNvPr id="10" name="Freeform 10"/>
            <p:cNvSpPr/>
            <p:nvPr/>
          </p:nvSpPr>
          <p:spPr>
            <a:xfrm>
              <a:off x="0" y="0"/>
              <a:ext cx="948626" cy="151543"/>
            </a:xfrm>
            <a:custGeom>
              <a:avLst/>
              <a:gdLst/>
              <a:ahLst/>
              <a:cxnLst/>
              <a:rect l="l" t="t" r="r" b="b"/>
              <a:pathLst>
                <a:path w="948626" h="151543">
                  <a:moveTo>
                    <a:pt x="0" y="0"/>
                  </a:moveTo>
                  <a:lnTo>
                    <a:pt x="948626" y="0"/>
                  </a:lnTo>
                  <a:lnTo>
                    <a:pt x="948626" y="151543"/>
                  </a:lnTo>
                  <a:lnTo>
                    <a:pt x="0" y="151543"/>
                  </a:lnTo>
                  <a:close/>
                </a:path>
              </a:pathLst>
            </a:custGeom>
            <a:solidFill>
              <a:srgbClr val="000000">
                <a:alpha val="0"/>
              </a:srgbClr>
            </a:solidFill>
            <a:ln w="38100" cap="sq">
              <a:solidFill>
                <a:srgbClr val="FF0000"/>
              </a:solidFill>
              <a:prstDash val="solid"/>
              <a:miter/>
            </a:ln>
          </p:spPr>
        </p:sp>
        <p:sp>
          <p:nvSpPr>
            <p:cNvPr id="11" name="TextBox 11"/>
            <p:cNvSpPr txBox="1"/>
            <p:nvPr/>
          </p:nvSpPr>
          <p:spPr>
            <a:xfrm>
              <a:off x="0" y="-28575"/>
              <a:ext cx="948626" cy="180118"/>
            </a:xfrm>
            <a:prstGeom prst="rect">
              <a:avLst/>
            </a:prstGeom>
          </p:spPr>
          <p:txBody>
            <a:bodyPr lIns="50800" tIns="50800" rIns="50800" bIns="50800" rtlCol="0" anchor="ctr"/>
            <a:lstStyle/>
            <a:p>
              <a:pPr algn="ctr">
                <a:lnSpc>
                  <a:spcPts val="1439"/>
                </a:lnSpc>
              </a:pPr>
              <a:endParaRPr/>
            </a:p>
          </p:txBody>
        </p:sp>
      </p:grpSp>
      <p:sp>
        <p:nvSpPr>
          <p:cNvPr id="12" name="AutoShape 12"/>
          <p:cNvSpPr/>
          <p:nvPr/>
        </p:nvSpPr>
        <p:spPr>
          <a:xfrm>
            <a:off x="2774254" y="1617037"/>
            <a:ext cx="536621" cy="0"/>
          </a:xfrm>
          <a:prstGeom prst="line">
            <a:avLst/>
          </a:prstGeom>
          <a:ln w="38100" cap="flat">
            <a:solidFill>
              <a:srgbClr val="FF0000"/>
            </a:solidFill>
            <a:prstDash val="solid"/>
            <a:headEnd type="none" w="sm" len="sm"/>
            <a:tailEnd type="none" w="sm" len="sm"/>
          </a:ln>
        </p:spPr>
      </p:sp>
      <p:sp>
        <p:nvSpPr>
          <p:cNvPr id="13" name="Freeform 13"/>
          <p:cNvSpPr/>
          <p:nvPr/>
        </p:nvSpPr>
        <p:spPr>
          <a:xfrm>
            <a:off x="3512018" y="1328451"/>
            <a:ext cx="289877" cy="256341"/>
          </a:xfrm>
          <a:custGeom>
            <a:avLst/>
            <a:gdLst/>
            <a:ahLst/>
            <a:cxnLst/>
            <a:rect l="l" t="t" r="r" b="b"/>
            <a:pathLst>
              <a:path w="289877" h="256341">
                <a:moveTo>
                  <a:pt x="0" y="0"/>
                </a:moveTo>
                <a:lnTo>
                  <a:pt x="289877" y="0"/>
                </a:lnTo>
                <a:lnTo>
                  <a:pt x="289877" y="256341"/>
                </a:lnTo>
                <a:lnTo>
                  <a:pt x="0" y="256341"/>
                </a:lnTo>
                <a:lnTo>
                  <a:pt x="0" y="0"/>
                </a:lnTo>
                <a:close/>
              </a:path>
            </a:pathLst>
          </a:custGeom>
          <a:blipFill>
            <a:blip r:embed="rId6"/>
            <a:stretch>
              <a:fillRect t="-23728" r="-81762" b="-336455"/>
            </a:stretch>
          </a:blipFill>
        </p:spPr>
      </p:sp>
      <p:grpSp>
        <p:nvGrpSpPr>
          <p:cNvPr id="14" name="Group 14"/>
          <p:cNvGrpSpPr/>
          <p:nvPr/>
        </p:nvGrpSpPr>
        <p:grpSpPr>
          <a:xfrm>
            <a:off x="3415519" y="5551208"/>
            <a:ext cx="6237928" cy="848248"/>
            <a:chOff x="0" y="0"/>
            <a:chExt cx="2464366" cy="335110"/>
          </a:xfrm>
        </p:grpSpPr>
        <p:sp>
          <p:nvSpPr>
            <p:cNvPr id="15" name="Freeform 15"/>
            <p:cNvSpPr/>
            <p:nvPr/>
          </p:nvSpPr>
          <p:spPr>
            <a:xfrm>
              <a:off x="0" y="0"/>
              <a:ext cx="2464366" cy="335110"/>
            </a:xfrm>
            <a:custGeom>
              <a:avLst/>
              <a:gdLst/>
              <a:ahLst/>
              <a:cxnLst/>
              <a:rect l="l" t="t" r="r" b="b"/>
              <a:pathLst>
                <a:path w="2464366" h="335110">
                  <a:moveTo>
                    <a:pt x="42198" y="0"/>
                  </a:moveTo>
                  <a:lnTo>
                    <a:pt x="2422169" y="0"/>
                  </a:lnTo>
                  <a:cubicBezTo>
                    <a:pt x="2433360" y="0"/>
                    <a:pt x="2444093" y="4446"/>
                    <a:pt x="2452007" y="12359"/>
                  </a:cubicBezTo>
                  <a:cubicBezTo>
                    <a:pt x="2459921" y="20273"/>
                    <a:pt x="2464366" y="31006"/>
                    <a:pt x="2464366" y="42198"/>
                  </a:cubicBezTo>
                  <a:lnTo>
                    <a:pt x="2464366" y="292913"/>
                  </a:lnTo>
                  <a:cubicBezTo>
                    <a:pt x="2464366" y="304104"/>
                    <a:pt x="2459921" y="314837"/>
                    <a:pt x="2452007" y="322751"/>
                  </a:cubicBezTo>
                  <a:cubicBezTo>
                    <a:pt x="2444093" y="330664"/>
                    <a:pt x="2433360" y="335110"/>
                    <a:pt x="2422169" y="335110"/>
                  </a:cubicBezTo>
                  <a:lnTo>
                    <a:pt x="42198" y="335110"/>
                  </a:lnTo>
                  <a:cubicBezTo>
                    <a:pt x="31006" y="335110"/>
                    <a:pt x="20273" y="330664"/>
                    <a:pt x="12359" y="322751"/>
                  </a:cubicBezTo>
                  <a:cubicBezTo>
                    <a:pt x="4446" y="314837"/>
                    <a:pt x="0" y="304104"/>
                    <a:pt x="0" y="292913"/>
                  </a:cubicBezTo>
                  <a:lnTo>
                    <a:pt x="0" y="42198"/>
                  </a:lnTo>
                  <a:cubicBezTo>
                    <a:pt x="0" y="31006"/>
                    <a:pt x="4446" y="20273"/>
                    <a:pt x="12359" y="12359"/>
                  </a:cubicBezTo>
                  <a:cubicBezTo>
                    <a:pt x="20273" y="4446"/>
                    <a:pt x="31006" y="0"/>
                    <a:pt x="42198" y="0"/>
                  </a:cubicBezTo>
                  <a:close/>
                </a:path>
              </a:pathLst>
            </a:custGeom>
            <a:solidFill>
              <a:srgbClr val="1D97D6">
                <a:alpha val="49804"/>
              </a:srgbClr>
            </a:solidFill>
          </p:spPr>
        </p:sp>
        <p:sp>
          <p:nvSpPr>
            <p:cNvPr id="16" name="TextBox 16"/>
            <p:cNvSpPr txBox="1"/>
            <p:nvPr/>
          </p:nvSpPr>
          <p:spPr>
            <a:xfrm>
              <a:off x="0" y="-28575"/>
              <a:ext cx="2464366" cy="363685"/>
            </a:xfrm>
            <a:prstGeom prst="rect">
              <a:avLst/>
            </a:prstGeom>
          </p:spPr>
          <p:txBody>
            <a:bodyPr lIns="50800" tIns="50800" rIns="50800" bIns="50800" rtlCol="0" anchor="ctr"/>
            <a:lstStyle/>
            <a:p>
              <a:pPr algn="ctr">
                <a:lnSpc>
                  <a:spcPts val="1679"/>
                </a:lnSpc>
              </a:pPr>
              <a:endParaRPr/>
            </a:p>
          </p:txBody>
        </p:sp>
      </p:grpSp>
      <p:sp>
        <p:nvSpPr>
          <p:cNvPr id="17" name="Freeform 17"/>
          <p:cNvSpPr/>
          <p:nvPr/>
        </p:nvSpPr>
        <p:spPr>
          <a:xfrm>
            <a:off x="3513802" y="5665342"/>
            <a:ext cx="288606" cy="272864"/>
          </a:xfrm>
          <a:custGeom>
            <a:avLst/>
            <a:gdLst/>
            <a:ahLst/>
            <a:cxnLst/>
            <a:rect l="l" t="t" r="r" b="b"/>
            <a:pathLst>
              <a:path w="288606" h="272864">
                <a:moveTo>
                  <a:pt x="0" y="0"/>
                </a:moveTo>
                <a:lnTo>
                  <a:pt x="288606" y="0"/>
                </a:lnTo>
                <a:lnTo>
                  <a:pt x="288606" y="272864"/>
                </a:lnTo>
                <a:lnTo>
                  <a:pt x="0" y="272864"/>
                </a:lnTo>
                <a:lnTo>
                  <a:pt x="0" y="0"/>
                </a:lnTo>
                <a:close/>
              </a:path>
            </a:pathLst>
          </a:custGeom>
          <a:blipFill>
            <a:blip r:embed="rId7"/>
            <a:stretch>
              <a:fillRect l="-309580" t="-75987" r="-31398" b="-868276"/>
            </a:stretch>
          </a:blipFill>
        </p:spPr>
      </p:sp>
      <p:sp>
        <p:nvSpPr>
          <p:cNvPr id="18" name="TextBox 18"/>
          <p:cNvSpPr txBox="1"/>
          <p:nvPr/>
        </p:nvSpPr>
        <p:spPr>
          <a:xfrm>
            <a:off x="3310875" y="6525875"/>
            <a:ext cx="3697050" cy="197575"/>
          </a:xfrm>
          <a:prstGeom prst="rect">
            <a:avLst/>
          </a:prstGeom>
        </p:spPr>
        <p:txBody>
          <a:bodyPr lIns="0" tIns="0" rIns="0" bIns="0" rtlCol="0" anchor="t">
            <a:spAutoFit/>
          </a:bodyPr>
          <a:lstStyle/>
          <a:p>
            <a:pPr algn="ctr">
              <a:lnSpc>
                <a:spcPts val="1439"/>
              </a:lnSpc>
            </a:pPr>
            <a:r>
              <a:rPr lang="en-US" sz="1200">
                <a:solidFill>
                  <a:srgbClr val="000000"/>
                </a:solidFill>
                <a:latin typeface="Arial"/>
                <a:ea typeface="Arial"/>
                <a:cs typeface="Arial"/>
                <a:sym typeface="Arial"/>
              </a:rPr>
              <a:t>Copyright © EDGE, Inc. All rights reserved.</a:t>
            </a:r>
          </a:p>
        </p:txBody>
      </p:sp>
      <p:sp>
        <p:nvSpPr>
          <p:cNvPr id="20" name="TextBox 20"/>
          <p:cNvSpPr txBox="1"/>
          <p:nvPr/>
        </p:nvSpPr>
        <p:spPr>
          <a:xfrm>
            <a:off x="275018" y="178510"/>
            <a:ext cx="2087182" cy="345672"/>
          </a:xfrm>
          <a:prstGeom prst="rect">
            <a:avLst/>
          </a:prstGeom>
        </p:spPr>
        <p:txBody>
          <a:bodyPr wrap="square" lIns="0" tIns="0" rIns="0" bIns="0" rtlCol="0" anchor="t">
            <a:spAutoFit/>
          </a:bodyPr>
          <a:lstStyle/>
          <a:p>
            <a:pPr algn="ctr">
              <a:lnSpc>
                <a:spcPts val="2879"/>
              </a:lnSpc>
              <a:spcBef>
                <a:spcPct val="0"/>
              </a:spcBef>
            </a:pPr>
            <a:r>
              <a:rPr lang="en-US" sz="2399" b="1" dirty="0">
                <a:solidFill>
                  <a:srgbClr val="1F97D5"/>
                </a:solidFill>
                <a:latin typeface="Arial Bold"/>
                <a:ea typeface="Arial Bold"/>
                <a:cs typeface="Arial Bold"/>
                <a:sym typeface="Arial Bold"/>
              </a:rPr>
              <a:t>トップページ</a:t>
            </a:r>
          </a:p>
        </p:txBody>
      </p:sp>
      <p:sp>
        <p:nvSpPr>
          <p:cNvPr id="21" name="TextBox 21"/>
          <p:cNvSpPr txBox="1"/>
          <p:nvPr/>
        </p:nvSpPr>
        <p:spPr>
          <a:xfrm>
            <a:off x="205348" y="757685"/>
            <a:ext cx="9345730" cy="561372"/>
          </a:xfrm>
          <a:prstGeom prst="rect">
            <a:avLst/>
          </a:prstGeom>
        </p:spPr>
        <p:txBody>
          <a:bodyPr lIns="0" tIns="0" rIns="0" bIns="0" rtlCol="0" anchor="t">
            <a:spAutoFit/>
          </a:bodyPr>
          <a:lstStyle/>
          <a:p>
            <a:pPr algn="l">
              <a:lnSpc>
                <a:spcPct val="120000"/>
              </a:lnSpc>
            </a:pPr>
            <a:r>
              <a:rPr lang="en-US" sz="1599" b="1" dirty="0">
                <a:solidFill>
                  <a:srgbClr val="000000"/>
                </a:solidFill>
                <a:latin typeface="Arial"/>
                <a:ea typeface="Arial"/>
                <a:cs typeface="Arial"/>
                <a:sym typeface="Arial"/>
              </a:rPr>
              <a:t>トップページのタイムラインには、トップページの投稿や参加しているコミュニティの投稿が表示されます。</a:t>
            </a:r>
          </a:p>
        </p:txBody>
      </p:sp>
      <p:sp>
        <p:nvSpPr>
          <p:cNvPr id="22" name="TextBox 22"/>
          <p:cNvSpPr txBox="1"/>
          <p:nvPr/>
        </p:nvSpPr>
        <p:spPr>
          <a:xfrm>
            <a:off x="3844607" y="1258581"/>
            <a:ext cx="4088011" cy="491160"/>
          </a:xfrm>
          <a:prstGeom prst="rect">
            <a:avLst/>
          </a:prstGeom>
        </p:spPr>
        <p:txBody>
          <a:bodyPr lIns="0" tIns="0" rIns="0" bIns="0" rtlCol="0" anchor="t">
            <a:spAutoFit/>
          </a:bodyPr>
          <a:lstStyle/>
          <a:p>
            <a:pPr algn="l">
              <a:lnSpc>
                <a:spcPct val="120000"/>
              </a:lnSpc>
            </a:pPr>
            <a:r>
              <a:rPr lang="en-US" sz="1399" dirty="0">
                <a:solidFill>
                  <a:srgbClr val="000000"/>
                </a:solidFill>
                <a:latin typeface="Arial"/>
                <a:ea typeface="Arial"/>
                <a:cs typeface="Arial"/>
                <a:sym typeface="Arial"/>
              </a:rPr>
              <a:t>▼</a:t>
            </a:r>
            <a:r>
              <a:rPr lang="en-US" sz="1399" b="1" dirty="0">
                <a:solidFill>
                  <a:srgbClr val="000000"/>
                </a:solidFill>
                <a:latin typeface="Arial Bold"/>
                <a:ea typeface="Arial Bold"/>
                <a:cs typeface="Arial Bold"/>
                <a:sym typeface="Arial Bold"/>
              </a:rPr>
              <a:t>メニュー</a:t>
            </a:r>
          </a:p>
          <a:p>
            <a:pPr algn="l">
              <a:lnSpc>
                <a:spcPct val="120000"/>
              </a:lnSpc>
              <a:spcBef>
                <a:spcPct val="0"/>
              </a:spcBef>
            </a:pPr>
            <a:r>
              <a:rPr lang="en-US" sz="1399" dirty="0">
                <a:solidFill>
                  <a:srgbClr val="000000"/>
                </a:solidFill>
                <a:latin typeface="Arial"/>
                <a:ea typeface="Arial"/>
                <a:cs typeface="Arial"/>
                <a:sym typeface="Arial"/>
              </a:rPr>
              <a:t>アイコンをタップするとメニューが表示されます</a:t>
            </a:r>
            <a:r>
              <a:rPr lang="ja-JP" altLang="en-US" sz="1399" dirty="0">
                <a:solidFill>
                  <a:srgbClr val="000000"/>
                </a:solidFill>
                <a:latin typeface="Arial"/>
                <a:ea typeface="Arial"/>
                <a:cs typeface="Arial"/>
                <a:sym typeface="Arial"/>
              </a:rPr>
              <a:t>。</a:t>
            </a:r>
            <a:endParaRPr lang="en-US" sz="1399" dirty="0">
              <a:solidFill>
                <a:srgbClr val="000000"/>
              </a:solidFill>
              <a:latin typeface="Arial"/>
              <a:ea typeface="Arial"/>
              <a:cs typeface="Arial"/>
              <a:sym typeface="Arial"/>
            </a:endParaRPr>
          </a:p>
        </p:txBody>
      </p:sp>
      <p:grpSp>
        <p:nvGrpSpPr>
          <p:cNvPr id="23" name="Group 23"/>
          <p:cNvGrpSpPr/>
          <p:nvPr/>
        </p:nvGrpSpPr>
        <p:grpSpPr>
          <a:xfrm>
            <a:off x="3415519" y="1966038"/>
            <a:ext cx="6237928" cy="922675"/>
            <a:chOff x="0" y="0"/>
            <a:chExt cx="2464366" cy="364514"/>
          </a:xfrm>
        </p:grpSpPr>
        <p:sp>
          <p:nvSpPr>
            <p:cNvPr id="24" name="Freeform 24"/>
            <p:cNvSpPr/>
            <p:nvPr/>
          </p:nvSpPr>
          <p:spPr>
            <a:xfrm>
              <a:off x="0" y="0"/>
              <a:ext cx="2464366" cy="364514"/>
            </a:xfrm>
            <a:custGeom>
              <a:avLst/>
              <a:gdLst/>
              <a:ahLst/>
              <a:cxnLst/>
              <a:rect l="l" t="t" r="r" b="b"/>
              <a:pathLst>
                <a:path w="2464366" h="364514">
                  <a:moveTo>
                    <a:pt x="42198" y="0"/>
                  </a:moveTo>
                  <a:lnTo>
                    <a:pt x="2422169" y="0"/>
                  </a:lnTo>
                  <a:cubicBezTo>
                    <a:pt x="2433360" y="0"/>
                    <a:pt x="2444093" y="4446"/>
                    <a:pt x="2452007" y="12359"/>
                  </a:cubicBezTo>
                  <a:cubicBezTo>
                    <a:pt x="2459921" y="20273"/>
                    <a:pt x="2464366" y="31006"/>
                    <a:pt x="2464366" y="42198"/>
                  </a:cubicBezTo>
                  <a:lnTo>
                    <a:pt x="2464366" y="322316"/>
                  </a:lnTo>
                  <a:cubicBezTo>
                    <a:pt x="2464366" y="333508"/>
                    <a:pt x="2459921" y="344241"/>
                    <a:pt x="2452007" y="352154"/>
                  </a:cubicBezTo>
                  <a:cubicBezTo>
                    <a:pt x="2444093" y="360068"/>
                    <a:pt x="2433360" y="364514"/>
                    <a:pt x="2422169" y="364514"/>
                  </a:cubicBezTo>
                  <a:lnTo>
                    <a:pt x="42198" y="364514"/>
                  </a:lnTo>
                  <a:cubicBezTo>
                    <a:pt x="31006" y="364514"/>
                    <a:pt x="20273" y="360068"/>
                    <a:pt x="12359" y="352154"/>
                  </a:cubicBezTo>
                  <a:cubicBezTo>
                    <a:pt x="4446" y="344241"/>
                    <a:pt x="0" y="333508"/>
                    <a:pt x="0" y="322316"/>
                  </a:cubicBezTo>
                  <a:lnTo>
                    <a:pt x="0" y="42198"/>
                  </a:lnTo>
                  <a:cubicBezTo>
                    <a:pt x="0" y="31006"/>
                    <a:pt x="4446" y="20273"/>
                    <a:pt x="12359" y="12359"/>
                  </a:cubicBezTo>
                  <a:cubicBezTo>
                    <a:pt x="20273" y="4446"/>
                    <a:pt x="31006" y="0"/>
                    <a:pt x="42198" y="0"/>
                  </a:cubicBezTo>
                  <a:close/>
                </a:path>
              </a:pathLst>
            </a:custGeom>
            <a:solidFill>
              <a:srgbClr val="1D97D6">
                <a:alpha val="49804"/>
              </a:srgbClr>
            </a:solidFill>
          </p:spPr>
        </p:sp>
        <p:sp>
          <p:nvSpPr>
            <p:cNvPr id="25" name="TextBox 25"/>
            <p:cNvSpPr txBox="1"/>
            <p:nvPr/>
          </p:nvSpPr>
          <p:spPr>
            <a:xfrm>
              <a:off x="0" y="-28575"/>
              <a:ext cx="2464366" cy="393089"/>
            </a:xfrm>
            <a:prstGeom prst="rect">
              <a:avLst/>
            </a:prstGeom>
          </p:spPr>
          <p:txBody>
            <a:bodyPr lIns="50800" tIns="50800" rIns="50800" bIns="50800" rtlCol="0" anchor="ctr"/>
            <a:lstStyle/>
            <a:p>
              <a:pPr algn="ctr">
                <a:lnSpc>
                  <a:spcPts val="1679"/>
                </a:lnSpc>
              </a:pPr>
              <a:endParaRPr/>
            </a:p>
          </p:txBody>
        </p:sp>
      </p:grpSp>
      <p:sp>
        <p:nvSpPr>
          <p:cNvPr id="26" name="Freeform 26"/>
          <p:cNvSpPr/>
          <p:nvPr/>
        </p:nvSpPr>
        <p:spPr>
          <a:xfrm>
            <a:off x="3516395" y="2131247"/>
            <a:ext cx="285500" cy="271905"/>
          </a:xfrm>
          <a:custGeom>
            <a:avLst/>
            <a:gdLst/>
            <a:ahLst/>
            <a:cxnLst/>
            <a:rect l="l" t="t" r="r" b="b"/>
            <a:pathLst>
              <a:path w="285500" h="271905">
                <a:moveTo>
                  <a:pt x="0" y="0"/>
                </a:moveTo>
                <a:lnTo>
                  <a:pt x="285500" y="0"/>
                </a:lnTo>
                <a:lnTo>
                  <a:pt x="285500" y="271904"/>
                </a:lnTo>
                <a:lnTo>
                  <a:pt x="0" y="271904"/>
                </a:lnTo>
                <a:lnTo>
                  <a:pt x="0" y="0"/>
                </a:lnTo>
                <a:close/>
              </a:path>
            </a:pathLst>
          </a:custGeom>
          <a:blipFill>
            <a:blip r:embed="rId8"/>
            <a:stretch>
              <a:fillRect l="-136935" t="-92522" r="-148046" b="-712506"/>
            </a:stretch>
          </a:blipFill>
        </p:spPr>
      </p:sp>
      <p:sp>
        <p:nvSpPr>
          <p:cNvPr id="27" name="Freeform 27"/>
          <p:cNvSpPr/>
          <p:nvPr/>
        </p:nvSpPr>
        <p:spPr>
          <a:xfrm>
            <a:off x="4585106" y="2608053"/>
            <a:ext cx="313666" cy="243251"/>
          </a:xfrm>
          <a:custGeom>
            <a:avLst/>
            <a:gdLst/>
            <a:ahLst/>
            <a:cxnLst/>
            <a:rect l="l" t="t" r="r" b="b"/>
            <a:pathLst>
              <a:path w="313666" h="243251">
                <a:moveTo>
                  <a:pt x="0" y="0"/>
                </a:moveTo>
                <a:lnTo>
                  <a:pt x="313666" y="0"/>
                </a:lnTo>
                <a:lnTo>
                  <a:pt x="313666" y="243251"/>
                </a:lnTo>
                <a:lnTo>
                  <a:pt x="0" y="243251"/>
                </a:lnTo>
                <a:lnTo>
                  <a:pt x="0" y="0"/>
                </a:lnTo>
                <a:close/>
              </a:path>
            </a:pathLst>
          </a:custGeom>
          <a:blipFill>
            <a:blip r:embed="rId9"/>
            <a:stretch>
              <a:fillRect l="-57417" t="-76991" r="-90070" b="-537505"/>
            </a:stretch>
          </a:blipFill>
        </p:spPr>
      </p:sp>
      <p:sp>
        <p:nvSpPr>
          <p:cNvPr id="28" name="TextBox 28"/>
          <p:cNvSpPr txBox="1"/>
          <p:nvPr/>
        </p:nvSpPr>
        <p:spPr>
          <a:xfrm>
            <a:off x="3830293" y="2056043"/>
            <a:ext cx="5518713" cy="749885"/>
          </a:xfrm>
          <a:prstGeom prst="rect">
            <a:avLst/>
          </a:prstGeom>
        </p:spPr>
        <p:txBody>
          <a:bodyPr lIns="0" tIns="0" rIns="0" bIns="0" rtlCol="0" anchor="t">
            <a:spAutoFit/>
          </a:bodyPr>
          <a:lstStyle/>
          <a:p>
            <a:pPr algn="l">
              <a:lnSpc>
                <a:spcPct val="120000"/>
              </a:lnSpc>
            </a:pPr>
            <a:r>
              <a:rPr lang="en-US" sz="1400" dirty="0">
                <a:solidFill>
                  <a:srgbClr val="000000"/>
                </a:solidFill>
                <a:latin typeface="Arial"/>
                <a:ea typeface="Arial"/>
                <a:cs typeface="Arial"/>
                <a:sym typeface="Arial"/>
              </a:rPr>
              <a:t>▼</a:t>
            </a:r>
            <a:r>
              <a:rPr lang="en-US" sz="1400" b="1" dirty="0">
                <a:solidFill>
                  <a:srgbClr val="000000"/>
                </a:solidFill>
                <a:latin typeface="Arial Bold"/>
                <a:ea typeface="Arial Bold"/>
                <a:cs typeface="Arial Bold"/>
                <a:sym typeface="Arial Bold"/>
              </a:rPr>
              <a:t>コミュニケーション通知</a:t>
            </a:r>
          </a:p>
          <a:p>
            <a:pPr algn="l">
              <a:lnSpc>
                <a:spcPct val="120000"/>
              </a:lnSpc>
              <a:spcBef>
                <a:spcPct val="0"/>
              </a:spcBef>
            </a:pPr>
            <a:r>
              <a:rPr lang="en-US" sz="1400" dirty="0">
                <a:solidFill>
                  <a:srgbClr val="000000"/>
                </a:solidFill>
                <a:latin typeface="Arial"/>
                <a:ea typeface="Arial"/>
                <a:cs typeface="Arial"/>
                <a:sym typeface="Arial"/>
              </a:rPr>
              <a:t>自分の投稿に対してコメントが付いた際やイベントの出欠登録のリマインドが</a:t>
            </a:r>
          </a:p>
        </p:txBody>
      </p:sp>
      <p:sp>
        <p:nvSpPr>
          <p:cNvPr id="29" name="TextBox 29"/>
          <p:cNvSpPr txBox="1"/>
          <p:nvPr/>
        </p:nvSpPr>
        <p:spPr>
          <a:xfrm>
            <a:off x="4953000" y="2604299"/>
            <a:ext cx="1955155" cy="202428"/>
          </a:xfrm>
          <a:prstGeom prst="rect">
            <a:avLst/>
          </a:prstGeom>
        </p:spPr>
        <p:txBody>
          <a:bodyPr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のように通知されます</a:t>
            </a:r>
            <a:r>
              <a:rPr lang="ja-JP" altLang="en-US" sz="1399" dirty="0">
                <a:solidFill>
                  <a:srgbClr val="000000"/>
                </a:solidFill>
                <a:latin typeface="Arial"/>
                <a:ea typeface="Arial"/>
                <a:cs typeface="Arial"/>
                <a:sym typeface="Arial"/>
              </a:rPr>
              <a:t>。</a:t>
            </a:r>
            <a:endParaRPr lang="en-US" sz="1399" dirty="0">
              <a:solidFill>
                <a:srgbClr val="000000"/>
              </a:solidFill>
              <a:latin typeface="Arial"/>
              <a:ea typeface="Arial"/>
              <a:cs typeface="Arial"/>
              <a:sym typeface="Arial"/>
            </a:endParaRPr>
          </a:p>
        </p:txBody>
      </p:sp>
      <p:grpSp>
        <p:nvGrpSpPr>
          <p:cNvPr id="30" name="Group 30"/>
          <p:cNvGrpSpPr/>
          <p:nvPr/>
        </p:nvGrpSpPr>
        <p:grpSpPr>
          <a:xfrm>
            <a:off x="3459365" y="2989306"/>
            <a:ext cx="6237928" cy="879387"/>
            <a:chOff x="0" y="0"/>
            <a:chExt cx="2464366" cy="347412"/>
          </a:xfrm>
        </p:grpSpPr>
        <p:sp>
          <p:nvSpPr>
            <p:cNvPr id="31" name="Freeform 31"/>
            <p:cNvSpPr/>
            <p:nvPr/>
          </p:nvSpPr>
          <p:spPr>
            <a:xfrm>
              <a:off x="0" y="0"/>
              <a:ext cx="2464366" cy="347412"/>
            </a:xfrm>
            <a:custGeom>
              <a:avLst/>
              <a:gdLst/>
              <a:ahLst/>
              <a:cxnLst/>
              <a:rect l="l" t="t" r="r" b="b"/>
              <a:pathLst>
                <a:path w="2464366" h="347412">
                  <a:moveTo>
                    <a:pt x="42198" y="0"/>
                  </a:moveTo>
                  <a:lnTo>
                    <a:pt x="2422169" y="0"/>
                  </a:lnTo>
                  <a:cubicBezTo>
                    <a:pt x="2433360" y="0"/>
                    <a:pt x="2444093" y="4446"/>
                    <a:pt x="2452007" y="12359"/>
                  </a:cubicBezTo>
                  <a:cubicBezTo>
                    <a:pt x="2459921" y="20273"/>
                    <a:pt x="2464366" y="31006"/>
                    <a:pt x="2464366" y="42198"/>
                  </a:cubicBezTo>
                  <a:lnTo>
                    <a:pt x="2464366" y="305215"/>
                  </a:lnTo>
                  <a:cubicBezTo>
                    <a:pt x="2464366" y="316406"/>
                    <a:pt x="2459921" y="327139"/>
                    <a:pt x="2452007" y="335053"/>
                  </a:cubicBezTo>
                  <a:cubicBezTo>
                    <a:pt x="2444093" y="342966"/>
                    <a:pt x="2433360" y="347412"/>
                    <a:pt x="2422169" y="347412"/>
                  </a:cubicBezTo>
                  <a:lnTo>
                    <a:pt x="42198" y="347412"/>
                  </a:lnTo>
                  <a:cubicBezTo>
                    <a:pt x="31006" y="347412"/>
                    <a:pt x="20273" y="342966"/>
                    <a:pt x="12359" y="335053"/>
                  </a:cubicBezTo>
                  <a:cubicBezTo>
                    <a:pt x="4446" y="327139"/>
                    <a:pt x="0" y="316406"/>
                    <a:pt x="0" y="305215"/>
                  </a:cubicBezTo>
                  <a:lnTo>
                    <a:pt x="0" y="42198"/>
                  </a:lnTo>
                  <a:cubicBezTo>
                    <a:pt x="0" y="31006"/>
                    <a:pt x="4446" y="20273"/>
                    <a:pt x="12359" y="12359"/>
                  </a:cubicBezTo>
                  <a:cubicBezTo>
                    <a:pt x="20273" y="4446"/>
                    <a:pt x="31006" y="0"/>
                    <a:pt x="42198" y="0"/>
                  </a:cubicBezTo>
                  <a:close/>
                </a:path>
              </a:pathLst>
            </a:custGeom>
            <a:solidFill>
              <a:srgbClr val="FF914D">
                <a:alpha val="49804"/>
              </a:srgbClr>
            </a:solidFill>
          </p:spPr>
        </p:sp>
        <p:sp>
          <p:nvSpPr>
            <p:cNvPr id="32" name="TextBox 32"/>
            <p:cNvSpPr txBox="1"/>
            <p:nvPr/>
          </p:nvSpPr>
          <p:spPr>
            <a:xfrm>
              <a:off x="0" y="-28575"/>
              <a:ext cx="2464366" cy="375987"/>
            </a:xfrm>
            <a:prstGeom prst="rect">
              <a:avLst/>
            </a:prstGeom>
          </p:spPr>
          <p:txBody>
            <a:bodyPr lIns="50800" tIns="50800" rIns="50800" bIns="50800" rtlCol="0" anchor="ctr"/>
            <a:lstStyle/>
            <a:p>
              <a:pPr algn="ctr">
                <a:lnSpc>
                  <a:spcPts val="1679"/>
                </a:lnSpc>
              </a:pPr>
              <a:endParaRPr/>
            </a:p>
          </p:txBody>
        </p:sp>
      </p:grpSp>
      <p:sp>
        <p:nvSpPr>
          <p:cNvPr id="33" name="Freeform 33"/>
          <p:cNvSpPr/>
          <p:nvPr/>
        </p:nvSpPr>
        <p:spPr>
          <a:xfrm>
            <a:off x="3516315" y="3160035"/>
            <a:ext cx="281281" cy="256358"/>
          </a:xfrm>
          <a:custGeom>
            <a:avLst/>
            <a:gdLst/>
            <a:ahLst/>
            <a:cxnLst/>
            <a:rect l="l" t="t" r="r" b="b"/>
            <a:pathLst>
              <a:path w="281281" h="256358">
                <a:moveTo>
                  <a:pt x="0" y="0"/>
                </a:moveTo>
                <a:lnTo>
                  <a:pt x="281281" y="0"/>
                </a:lnTo>
                <a:lnTo>
                  <a:pt x="281281" y="256358"/>
                </a:lnTo>
                <a:lnTo>
                  <a:pt x="0" y="256358"/>
                </a:lnTo>
                <a:lnTo>
                  <a:pt x="0" y="0"/>
                </a:lnTo>
                <a:close/>
              </a:path>
            </a:pathLst>
          </a:custGeom>
          <a:blipFill>
            <a:blip r:embed="rId10"/>
            <a:stretch>
              <a:fillRect l="-86416" t="-65991" r="-120594" b="-588199"/>
            </a:stretch>
          </a:blipFill>
        </p:spPr>
      </p:sp>
      <p:sp>
        <p:nvSpPr>
          <p:cNvPr id="34" name="Freeform 34"/>
          <p:cNvSpPr/>
          <p:nvPr/>
        </p:nvSpPr>
        <p:spPr>
          <a:xfrm>
            <a:off x="3820033" y="3596534"/>
            <a:ext cx="308652" cy="270468"/>
          </a:xfrm>
          <a:custGeom>
            <a:avLst/>
            <a:gdLst/>
            <a:ahLst/>
            <a:cxnLst/>
            <a:rect l="l" t="t" r="r" b="b"/>
            <a:pathLst>
              <a:path w="308652" h="270468">
                <a:moveTo>
                  <a:pt x="0" y="0"/>
                </a:moveTo>
                <a:lnTo>
                  <a:pt x="308652" y="0"/>
                </a:lnTo>
                <a:lnTo>
                  <a:pt x="308652" y="270468"/>
                </a:lnTo>
                <a:lnTo>
                  <a:pt x="0" y="270468"/>
                </a:lnTo>
                <a:lnTo>
                  <a:pt x="0" y="0"/>
                </a:lnTo>
                <a:close/>
              </a:path>
            </a:pathLst>
          </a:custGeom>
          <a:blipFill>
            <a:blip r:embed="rId11"/>
            <a:stretch>
              <a:fillRect l="-92030" t="-59427" r="-58009" b="-479416"/>
            </a:stretch>
          </a:blipFill>
        </p:spPr>
      </p:sp>
      <p:sp>
        <p:nvSpPr>
          <p:cNvPr id="35" name="TextBox 35"/>
          <p:cNvSpPr txBox="1"/>
          <p:nvPr/>
        </p:nvSpPr>
        <p:spPr>
          <a:xfrm>
            <a:off x="3825814" y="3066509"/>
            <a:ext cx="5800166" cy="491160"/>
          </a:xfrm>
          <a:prstGeom prst="rect">
            <a:avLst/>
          </a:prstGeom>
        </p:spPr>
        <p:txBody>
          <a:bodyPr lIns="0" tIns="0" rIns="0" bIns="0" rtlCol="0" anchor="t">
            <a:spAutoFit/>
          </a:bodyPr>
          <a:lstStyle/>
          <a:p>
            <a:pPr algn="l">
              <a:lnSpc>
                <a:spcPct val="120000"/>
              </a:lnSpc>
            </a:pPr>
            <a:r>
              <a:rPr lang="en-US" sz="1399" dirty="0">
                <a:solidFill>
                  <a:srgbClr val="000000"/>
                </a:solidFill>
                <a:latin typeface="Arial"/>
                <a:ea typeface="Arial"/>
                <a:cs typeface="Arial"/>
                <a:sym typeface="Arial"/>
              </a:rPr>
              <a:t>▼</a:t>
            </a:r>
            <a:r>
              <a:rPr lang="en-US" sz="1399" b="1" dirty="0">
                <a:solidFill>
                  <a:srgbClr val="000000"/>
                </a:solidFill>
                <a:latin typeface="Arial Bold"/>
                <a:ea typeface="Arial Bold"/>
                <a:cs typeface="Arial Bold"/>
                <a:sym typeface="Arial Bold"/>
              </a:rPr>
              <a:t>会社通知</a:t>
            </a:r>
          </a:p>
          <a:p>
            <a:pPr algn="l">
              <a:lnSpc>
                <a:spcPct val="120000"/>
              </a:lnSpc>
              <a:spcBef>
                <a:spcPct val="0"/>
              </a:spcBef>
            </a:pPr>
            <a:r>
              <a:rPr lang="en-US" sz="1399" dirty="0">
                <a:solidFill>
                  <a:srgbClr val="000000"/>
                </a:solidFill>
                <a:latin typeface="Arial"/>
                <a:ea typeface="Arial"/>
                <a:cs typeface="Arial"/>
                <a:sym typeface="Arial"/>
              </a:rPr>
              <a:t>会社からのおしらせ、提出物、アンケート、eラーニング受講依頼が</a:t>
            </a:r>
          </a:p>
        </p:txBody>
      </p:sp>
      <p:sp>
        <p:nvSpPr>
          <p:cNvPr id="36" name="TextBox 36"/>
          <p:cNvSpPr txBox="1"/>
          <p:nvPr/>
        </p:nvSpPr>
        <p:spPr>
          <a:xfrm>
            <a:off x="4181822" y="3592888"/>
            <a:ext cx="1955155" cy="202428"/>
          </a:xfrm>
          <a:prstGeom prst="rect">
            <a:avLst/>
          </a:prstGeom>
        </p:spPr>
        <p:txBody>
          <a:bodyPr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のように通知されます</a:t>
            </a:r>
            <a:r>
              <a:rPr lang="ja-JP" altLang="en-US" sz="1399" dirty="0">
                <a:solidFill>
                  <a:srgbClr val="000000"/>
                </a:solidFill>
                <a:latin typeface="Arial"/>
                <a:ea typeface="Arial"/>
                <a:cs typeface="Arial"/>
                <a:sym typeface="Arial"/>
              </a:rPr>
              <a:t>。</a:t>
            </a:r>
            <a:endParaRPr lang="en-US" sz="1399" dirty="0">
              <a:solidFill>
                <a:srgbClr val="000000"/>
              </a:solidFill>
              <a:latin typeface="Arial"/>
              <a:ea typeface="Arial"/>
              <a:cs typeface="Arial"/>
              <a:sym typeface="Arial"/>
            </a:endParaRPr>
          </a:p>
        </p:txBody>
      </p:sp>
      <p:grpSp>
        <p:nvGrpSpPr>
          <p:cNvPr id="37" name="Group 37"/>
          <p:cNvGrpSpPr/>
          <p:nvPr/>
        </p:nvGrpSpPr>
        <p:grpSpPr>
          <a:xfrm>
            <a:off x="3459365" y="3974342"/>
            <a:ext cx="6237928" cy="705533"/>
            <a:chOff x="0" y="0"/>
            <a:chExt cx="2464366" cy="278729"/>
          </a:xfrm>
        </p:grpSpPr>
        <p:sp>
          <p:nvSpPr>
            <p:cNvPr id="38" name="Freeform 38"/>
            <p:cNvSpPr/>
            <p:nvPr/>
          </p:nvSpPr>
          <p:spPr>
            <a:xfrm>
              <a:off x="0" y="0"/>
              <a:ext cx="2464366" cy="278729"/>
            </a:xfrm>
            <a:custGeom>
              <a:avLst/>
              <a:gdLst/>
              <a:ahLst/>
              <a:cxnLst/>
              <a:rect l="l" t="t" r="r" b="b"/>
              <a:pathLst>
                <a:path w="2464366" h="278729">
                  <a:moveTo>
                    <a:pt x="42198" y="0"/>
                  </a:moveTo>
                  <a:lnTo>
                    <a:pt x="2422169" y="0"/>
                  </a:lnTo>
                  <a:cubicBezTo>
                    <a:pt x="2433360" y="0"/>
                    <a:pt x="2444093" y="4446"/>
                    <a:pt x="2452007" y="12359"/>
                  </a:cubicBezTo>
                  <a:cubicBezTo>
                    <a:pt x="2459921" y="20273"/>
                    <a:pt x="2464366" y="31006"/>
                    <a:pt x="2464366" y="42198"/>
                  </a:cubicBezTo>
                  <a:lnTo>
                    <a:pt x="2464366" y="236531"/>
                  </a:lnTo>
                  <a:cubicBezTo>
                    <a:pt x="2464366" y="247723"/>
                    <a:pt x="2459921" y="258456"/>
                    <a:pt x="2452007" y="266370"/>
                  </a:cubicBezTo>
                  <a:cubicBezTo>
                    <a:pt x="2444093" y="274283"/>
                    <a:pt x="2433360" y="278729"/>
                    <a:pt x="2422169" y="278729"/>
                  </a:cubicBezTo>
                  <a:lnTo>
                    <a:pt x="42198" y="278729"/>
                  </a:lnTo>
                  <a:cubicBezTo>
                    <a:pt x="31006" y="278729"/>
                    <a:pt x="20273" y="274283"/>
                    <a:pt x="12359" y="266370"/>
                  </a:cubicBezTo>
                  <a:cubicBezTo>
                    <a:pt x="4446" y="258456"/>
                    <a:pt x="0" y="247723"/>
                    <a:pt x="0" y="236531"/>
                  </a:cubicBezTo>
                  <a:lnTo>
                    <a:pt x="0" y="42198"/>
                  </a:lnTo>
                  <a:cubicBezTo>
                    <a:pt x="0" y="31006"/>
                    <a:pt x="4446" y="20273"/>
                    <a:pt x="12359" y="12359"/>
                  </a:cubicBezTo>
                  <a:cubicBezTo>
                    <a:pt x="20273" y="4446"/>
                    <a:pt x="31006" y="0"/>
                    <a:pt x="42198" y="0"/>
                  </a:cubicBezTo>
                  <a:close/>
                </a:path>
              </a:pathLst>
            </a:custGeom>
            <a:solidFill>
              <a:srgbClr val="1D97D6">
                <a:alpha val="49804"/>
              </a:srgbClr>
            </a:solidFill>
          </p:spPr>
        </p:sp>
        <p:sp>
          <p:nvSpPr>
            <p:cNvPr id="39" name="TextBox 39"/>
            <p:cNvSpPr txBox="1"/>
            <p:nvPr/>
          </p:nvSpPr>
          <p:spPr>
            <a:xfrm>
              <a:off x="0" y="-28575"/>
              <a:ext cx="2464366" cy="307304"/>
            </a:xfrm>
            <a:prstGeom prst="rect">
              <a:avLst/>
            </a:prstGeom>
          </p:spPr>
          <p:txBody>
            <a:bodyPr lIns="50800" tIns="50800" rIns="50800" bIns="50800" rtlCol="0" anchor="ctr"/>
            <a:lstStyle/>
            <a:p>
              <a:pPr algn="ctr">
                <a:lnSpc>
                  <a:spcPts val="1679"/>
                </a:lnSpc>
              </a:pPr>
              <a:endParaRPr/>
            </a:p>
          </p:txBody>
        </p:sp>
      </p:grpSp>
      <p:sp>
        <p:nvSpPr>
          <p:cNvPr id="40" name="Freeform 40"/>
          <p:cNvSpPr/>
          <p:nvPr/>
        </p:nvSpPr>
        <p:spPr>
          <a:xfrm>
            <a:off x="3512018" y="4064277"/>
            <a:ext cx="299340" cy="270943"/>
          </a:xfrm>
          <a:custGeom>
            <a:avLst/>
            <a:gdLst/>
            <a:ahLst/>
            <a:cxnLst/>
            <a:rect l="l" t="t" r="r" b="b"/>
            <a:pathLst>
              <a:path w="299340" h="270943">
                <a:moveTo>
                  <a:pt x="0" y="0"/>
                </a:moveTo>
                <a:lnTo>
                  <a:pt x="299341" y="0"/>
                </a:lnTo>
                <a:lnTo>
                  <a:pt x="299341" y="270943"/>
                </a:lnTo>
                <a:lnTo>
                  <a:pt x="0" y="270943"/>
                </a:lnTo>
                <a:lnTo>
                  <a:pt x="0" y="0"/>
                </a:lnTo>
                <a:close/>
              </a:path>
            </a:pathLst>
          </a:custGeom>
          <a:blipFill>
            <a:blip r:embed="rId12"/>
            <a:stretch>
              <a:fillRect l="-80356" t="-67881" r="-113769" b="-560306"/>
            </a:stretch>
          </a:blipFill>
        </p:spPr>
      </p:sp>
      <p:sp>
        <p:nvSpPr>
          <p:cNvPr id="41" name="Freeform 41"/>
          <p:cNvSpPr/>
          <p:nvPr/>
        </p:nvSpPr>
        <p:spPr>
          <a:xfrm>
            <a:off x="6226478" y="4325362"/>
            <a:ext cx="293970" cy="236329"/>
          </a:xfrm>
          <a:custGeom>
            <a:avLst/>
            <a:gdLst/>
            <a:ahLst/>
            <a:cxnLst/>
            <a:rect l="l" t="t" r="r" b="b"/>
            <a:pathLst>
              <a:path w="293970" h="236329">
                <a:moveTo>
                  <a:pt x="0" y="0"/>
                </a:moveTo>
                <a:lnTo>
                  <a:pt x="293969" y="0"/>
                </a:lnTo>
                <a:lnTo>
                  <a:pt x="293969" y="236329"/>
                </a:lnTo>
                <a:lnTo>
                  <a:pt x="0" y="236329"/>
                </a:lnTo>
                <a:lnTo>
                  <a:pt x="0" y="0"/>
                </a:lnTo>
                <a:close/>
              </a:path>
            </a:pathLst>
          </a:custGeom>
          <a:blipFill>
            <a:blip r:embed="rId13"/>
            <a:stretch>
              <a:fillRect l="-70852" t="-65260" r="-66930" b="-496955"/>
            </a:stretch>
          </a:blipFill>
        </p:spPr>
      </p:sp>
      <p:sp>
        <p:nvSpPr>
          <p:cNvPr id="42" name="TextBox 42"/>
          <p:cNvSpPr txBox="1"/>
          <p:nvPr/>
        </p:nvSpPr>
        <p:spPr>
          <a:xfrm>
            <a:off x="3864832" y="4024515"/>
            <a:ext cx="2488406" cy="491160"/>
          </a:xfrm>
          <a:prstGeom prst="rect">
            <a:avLst/>
          </a:prstGeom>
        </p:spPr>
        <p:txBody>
          <a:bodyPr lIns="0" tIns="0" rIns="0" bIns="0" rtlCol="0" anchor="t">
            <a:spAutoFit/>
          </a:bodyPr>
          <a:lstStyle/>
          <a:p>
            <a:pPr algn="l">
              <a:lnSpc>
                <a:spcPct val="120000"/>
              </a:lnSpc>
            </a:pPr>
            <a:r>
              <a:rPr lang="en-US" sz="1399" dirty="0">
                <a:solidFill>
                  <a:srgbClr val="000000"/>
                </a:solidFill>
                <a:latin typeface="Arial"/>
                <a:ea typeface="Arial"/>
                <a:cs typeface="Arial"/>
                <a:sym typeface="Arial"/>
              </a:rPr>
              <a:t>▼</a:t>
            </a:r>
            <a:r>
              <a:rPr lang="en-US" sz="1399" b="1" dirty="0">
                <a:solidFill>
                  <a:srgbClr val="000000"/>
                </a:solidFill>
                <a:latin typeface="Arial Bold"/>
                <a:ea typeface="Arial Bold"/>
                <a:cs typeface="Arial Bold"/>
                <a:sym typeface="Arial Bold"/>
              </a:rPr>
              <a:t>メッセージ通知</a:t>
            </a:r>
          </a:p>
          <a:p>
            <a:pPr algn="l">
              <a:lnSpc>
                <a:spcPct val="120000"/>
              </a:lnSpc>
              <a:spcBef>
                <a:spcPct val="0"/>
              </a:spcBef>
            </a:pPr>
            <a:r>
              <a:rPr lang="en-US" sz="1399" dirty="0">
                <a:solidFill>
                  <a:srgbClr val="000000"/>
                </a:solidFill>
                <a:latin typeface="Arial"/>
                <a:ea typeface="Arial"/>
                <a:cs typeface="Arial"/>
                <a:sym typeface="Arial"/>
              </a:rPr>
              <a:t>未読のメッセージがある場合</a:t>
            </a:r>
          </a:p>
        </p:txBody>
      </p:sp>
      <p:sp>
        <p:nvSpPr>
          <p:cNvPr id="43" name="TextBox 43"/>
          <p:cNvSpPr txBox="1"/>
          <p:nvPr/>
        </p:nvSpPr>
        <p:spPr>
          <a:xfrm>
            <a:off x="6578329" y="4324463"/>
            <a:ext cx="2031974" cy="238125"/>
          </a:xfrm>
          <a:prstGeom prst="rect">
            <a:avLst/>
          </a:prstGeom>
        </p:spPr>
        <p:txBody>
          <a:bodyPr lIns="0" tIns="0" rIns="0" bIns="0" rtlCol="0" anchor="t">
            <a:spAutoFit/>
          </a:bodyPr>
          <a:lstStyle/>
          <a:p>
            <a:pPr algn="l">
              <a:lnSpc>
                <a:spcPts val="1679"/>
              </a:lnSpc>
              <a:spcBef>
                <a:spcPct val="0"/>
              </a:spcBef>
            </a:pPr>
            <a:r>
              <a:rPr lang="en-US" sz="1399" dirty="0">
                <a:solidFill>
                  <a:srgbClr val="000000"/>
                </a:solidFill>
                <a:latin typeface="Arial"/>
                <a:ea typeface="Arial"/>
                <a:cs typeface="Arial"/>
                <a:sym typeface="Arial"/>
              </a:rPr>
              <a:t>のように通知されます。</a:t>
            </a:r>
          </a:p>
        </p:txBody>
      </p:sp>
      <p:grpSp>
        <p:nvGrpSpPr>
          <p:cNvPr id="44" name="Group 44"/>
          <p:cNvGrpSpPr/>
          <p:nvPr/>
        </p:nvGrpSpPr>
        <p:grpSpPr>
          <a:xfrm>
            <a:off x="3415519" y="4759384"/>
            <a:ext cx="6237928" cy="696575"/>
            <a:chOff x="0" y="0"/>
            <a:chExt cx="2464366" cy="275190"/>
          </a:xfrm>
        </p:grpSpPr>
        <p:sp>
          <p:nvSpPr>
            <p:cNvPr id="45" name="Freeform 45"/>
            <p:cNvSpPr/>
            <p:nvPr/>
          </p:nvSpPr>
          <p:spPr>
            <a:xfrm>
              <a:off x="0" y="0"/>
              <a:ext cx="2464366" cy="275190"/>
            </a:xfrm>
            <a:custGeom>
              <a:avLst/>
              <a:gdLst/>
              <a:ahLst/>
              <a:cxnLst/>
              <a:rect l="l" t="t" r="r" b="b"/>
              <a:pathLst>
                <a:path w="2464366" h="275190">
                  <a:moveTo>
                    <a:pt x="42198" y="0"/>
                  </a:moveTo>
                  <a:lnTo>
                    <a:pt x="2422169" y="0"/>
                  </a:lnTo>
                  <a:cubicBezTo>
                    <a:pt x="2433360" y="0"/>
                    <a:pt x="2444093" y="4446"/>
                    <a:pt x="2452007" y="12359"/>
                  </a:cubicBezTo>
                  <a:cubicBezTo>
                    <a:pt x="2459921" y="20273"/>
                    <a:pt x="2464366" y="31006"/>
                    <a:pt x="2464366" y="42198"/>
                  </a:cubicBezTo>
                  <a:lnTo>
                    <a:pt x="2464366" y="232992"/>
                  </a:lnTo>
                  <a:cubicBezTo>
                    <a:pt x="2464366" y="244184"/>
                    <a:pt x="2459921" y="254917"/>
                    <a:pt x="2452007" y="262831"/>
                  </a:cubicBezTo>
                  <a:cubicBezTo>
                    <a:pt x="2444093" y="270744"/>
                    <a:pt x="2433360" y="275190"/>
                    <a:pt x="2422169" y="275190"/>
                  </a:cubicBezTo>
                  <a:lnTo>
                    <a:pt x="42198" y="275190"/>
                  </a:lnTo>
                  <a:cubicBezTo>
                    <a:pt x="31006" y="275190"/>
                    <a:pt x="20273" y="270744"/>
                    <a:pt x="12359" y="262831"/>
                  </a:cubicBezTo>
                  <a:cubicBezTo>
                    <a:pt x="4446" y="254917"/>
                    <a:pt x="0" y="244184"/>
                    <a:pt x="0" y="232992"/>
                  </a:cubicBezTo>
                  <a:lnTo>
                    <a:pt x="0" y="42198"/>
                  </a:lnTo>
                  <a:cubicBezTo>
                    <a:pt x="0" y="31006"/>
                    <a:pt x="4446" y="20273"/>
                    <a:pt x="12359" y="12359"/>
                  </a:cubicBezTo>
                  <a:cubicBezTo>
                    <a:pt x="20273" y="4446"/>
                    <a:pt x="31006" y="0"/>
                    <a:pt x="42198" y="0"/>
                  </a:cubicBezTo>
                  <a:close/>
                </a:path>
              </a:pathLst>
            </a:custGeom>
            <a:solidFill>
              <a:srgbClr val="FF914D">
                <a:alpha val="49804"/>
              </a:srgbClr>
            </a:solidFill>
          </p:spPr>
        </p:sp>
        <p:sp>
          <p:nvSpPr>
            <p:cNvPr id="46" name="TextBox 46"/>
            <p:cNvSpPr txBox="1"/>
            <p:nvPr/>
          </p:nvSpPr>
          <p:spPr>
            <a:xfrm>
              <a:off x="0" y="-28575"/>
              <a:ext cx="2464366" cy="303765"/>
            </a:xfrm>
            <a:prstGeom prst="rect">
              <a:avLst/>
            </a:prstGeom>
          </p:spPr>
          <p:txBody>
            <a:bodyPr lIns="50800" tIns="50800" rIns="50800" bIns="50800" rtlCol="0" anchor="ctr"/>
            <a:lstStyle/>
            <a:p>
              <a:pPr algn="ctr">
                <a:lnSpc>
                  <a:spcPts val="1679"/>
                </a:lnSpc>
              </a:pPr>
              <a:endParaRPr/>
            </a:p>
          </p:txBody>
        </p:sp>
      </p:grpSp>
      <p:sp>
        <p:nvSpPr>
          <p:cNvPr id="47" name="Freeform 47"/>
          <p:cNvSpPr/>
          <p:nvPr/>
        </p:nvSpPr>
        <p:spPr>
          <a:xfrm>
            <a:off x="3520693" y="4914880"/>
            <a:ext cx="299340" cy="275070"/>
          </a:xfrm>
          <a:custGeom>
            <a:avLst/>
            <a:gdLst/>
            <a:ahLst/>
            <a:cxnLst/>
            <a:rect l="l" t="t" r="r" b="b"/>
            <a:pathLst>
              <a:path w="299340" h="275070">
                <a:moveTo>
                  <a:pt x="0" y="0"/>
                </a:moveTo>
                <a:lnTo>
                  <a:pt x="299340" y="0"/>
                </a:lnTo>
                <a:lnTo>
                  <a:pt x="299340" y="275070"/>
                </a:lnTo>
                <a:lnTo>
                  <a:pt x="0" y="275070"/>
                </a:lnTo>
                <a:lnTo>
                  <a:pt x="0" y="0"/>
                </a:lnTo>
                <a:close/>
              </a:path>
            </a:pathLst>
          </a:custGeom>
          <a:blipFill>
            <a:blip r:embed="rId14"/>
            <a:stretch>
              <a:fillRect l="-99012" t="-75755" r="-128742" b="-622799"/>
            </a:stretch>
          </a:blipFill>
        </p:spPr>
      </p:sp>
      <p:sp>
        <p:nvSpPr>
          <p:cNvPr id="48" name="TextBox 48"/>
          <p:cNvSpPr txBox="1"/>
          <p:nvPr/>
        </p:nvSpPr>
        <p:spPr>
          <a:xfrm>
            <a:off x="3854341" y="4840927"/>
            <a:ext cx="2666107" cy="491160"/>
          </a:xfrm>
          <a:prstGeom prst="rect">
            <a:avLst/>
          </a:prstGeom>
        </p:spPr>
        <p:txBody>
          <a:bodyPr lIns="0" tIns="0" rIns="0" bIns="0" rtlCol="0" anchor="t">
            <a:spAutoFit/>
          </a:bodyPr>
          <a:lstStyle/>
          <a:p>
            <a:pPr algn="l">
              <a:lnSpc>
                <a:spcPct val="120000"/>
              </a:lnSpc>
            </a:pPr>
            <a:r>
              <a:rPr lang="en-US" sz="1399" dirty="0">
                <a:solidFill>
                  <a:srgbClr val="000000"/>
                </a:solidFill>
                <a:latin typeface="Arial"/>
                <a:ea typeface="Arial"/>
                <a:cs typeface="Arial"/>
                <a:sym typeface="Arial"/>
              </a:rPr>
              <a:t>▼</a:t>
            </a:r>
            <a:r>
              <a:rPr lang="en-US" sz="1399" b="1" dirty="0">
                <a:solidFill>
                  <a:srgbClr val="000000"/>
                </a:solidFill>
                <a:latin typeface="Arial Bold"/>
                <a:ea typeface="Arial Bold"/>
                <a:cs typeface="Arial Bold"/>
                <a:sym typeface="Arial Bold"/>
              </a:rPr>
              <a:t>投稿の検索</a:t>
            </a:r>
          </a:p>
          <a:p>
            <a:pPr algn="l">
              <a:lnSpc>
                <a:spcPct val="120000"/>
              </a:lnSpc>
              <a:spcBef>
                <a:spcPct val="0"/>
              </a:spcBef>
            </a:pPr>
            <a:r>
              <a:rPr lang="en-US" sz="1399" dirty="0">
                <a:solidFill>
                  <a:srgbClr val="000000"/>
                </a:solidFill>
                <a:latin typeface="Arial"/>
                <a:ea typeface="Arial"/>
                <a:cs typeface="Arial"/>
                <a:sym typeface="Arial"/>
              </a:rPr>
              <a:t>投稿をキーワード検索できます</a:t>
            </a:r>
            <a:r>
              <a:rPr lang="ja-JP" altLang="en-US" sz="1399" dirty="0">
                <a:solidFill>
                  <a:srgbClr val="000000"/>
                </a:solidFill>
                <a:latin typeface="Arial"/>
                <a:ea typeface="Arial"/>
                <a:cs typeface="Arial"/>
                <a:sym typeface="Arial"/>
              </a:rPr>
              <a:t>。</a:t>
            </a:r>
            <a:endParaRPr lang="en-US" sz="1399" dirty="0">
              <a:solidFill>
                <a:srgbClr val="000000"/>
              </a:solidFill>
              <a:latin typeface="Arial"/>
              <a:ea typeface="Arial"/>
              <a:cs typeface="Arial"/>
              <a:sym typeface="Arial"/>
            </a:endParaRPr>
          </a:p>
        </p:txBody>
      </p:sp>
      <p:sp>
        <p:nvSpPr>
          <p:cNvPr id="49" name="TextBox 49"/>
          <p:cNvSpPr txBox="1"/>
          <p:nvPr/>
        </p:nvSpPr>
        <p:spPr>
          <a:xfrm>
            <a:off x="3820033" y="5612931"/>
            <a:ext cx="5923379" cy="749564"/>
          </a:xfrm>
          <a:prstGeom prst="rect">
            <a:avLst/>
          </a:prstGeom>
        </p:spPr>
        <p:txBody>
          <a:bodyPr lIns="0" tIns="0" rIns="0" bIns="0" rtlCol="0" anchor="t">
            <a:spAutoFit/>
          </a:bodyPr>
          <a:lstStyle/>
          <a:p>
            <a:pPr algn="l">
              <a:lnSpc>
                <a:spcPct val="120000"/>
              </a:lnSpc>
            </a:pPr>
            <a:r>
              <a:rPr lang="en-US" sz="1399" dirty="0">
                <a:solidFill>
                  <a:srgbClr val="000000"/>
                </a:solidFill>
                <a:latin typeface="Arial"/>
                <a:ea typeface="Arial"/>
                <a:cs typeface="Arial"/>
                <a:sym typeface="Arial"/>
              </a:rPr>
              <a:t>▼</a:t>
            </a:r>
            <a:r>
              <a:rPr lang="en-US" sz="1399" b="1" dirty="0">
                <a:solidFill>
                  <a:srgbClr val="000000"/>
                </a:solidFill>
                <a:latin typeface="Arial Bold"/>
                <a:ea typeface="Arial Bold"/>
                <a:cs typeface="Arial Bold"/>
                <a:sym typeface="Arial Bold"/>
              </a:rPr>
              <a:t>設定</a:t>
            </a:r>
          </a:p>
          <a:p>
            <a:pPr algn="l">
              <a:lnSpc>
                <a:spcPct val="120000"/>
              </a:lnSpc>
            </a:pPr>
            <a:r>
              <a:rPr lang="en-US" sz="1399" dirty="0">
                <a:solidFill>
                  <a:srgbClr val="000000"/>
                </a:solidFill>
                <a:latin typeface="Arial"/>
                <a:ea typeface="Arial"/>
                <a:cs typeface="Arial"/>
                <a:sym typeface="Arial"/>
              </a:rPr>
              <a:t>「アカウント設定」でメールアドレスやパスワードの変更、</a:t>
            </a:r>
          </a:p>
          <a:p>
            <a:pPr algn="l">
              <a:lnSpc>
                <a:spcPct val="120000"/>
              </a:lnSpc>
              <a:spcBef>
                <a:spcPct val="0"/>
              </a:spcBef>
            </a:pPr>
            <a:r>
              <a:rPr lang="en-US" sz="1399" dirty="0">
                <a:solidFill>
                  <a:srgbClr val="000000"/>
                </a:solidFill>
                <a:latin typeface="Arial"/>
                <a:ea typeface="Arial"/>
                <a:cs typeface="Arial"/>
                <a:sym typeface="Arial"/>
              </a:rPr>
              <a:t>「プロフィール」でプロフィール写真・内容を変更することができます。</a:t>
            </a:r>
          </a:p>
        </p:txBody>
      </p:sp>
      <p:sp>
        <p:nvSpPr>
          <p:cNvPr id="50" name="スライド番号プレースホルダー 49">
            <a:extLst>
              <a:ext uri="{FF2B5EF4-FFF2-40B4-BE49-F238E27FC236}">
                <a16:creationId xmlns:a16="http://schemas.microsoft.com/office/drawing/2014/main" id="{12078E05-EBC0-5AA5-BEF8-A5C54B59E867}"/>
              </a:ext>
            </a:extLst>
          </p:cNvPr>
          <p:cNvSpPr>
            <a:spLocks noGrp="1"/>
          </p:cNvSpPr>
          <p:nvPr>
            <p:ph type="sldNum" sz="quarter" idx="12"/>
          </p:nvPr>
        </p:nvSpPr>
        <p:spPr>
          <a:xfrm>
            <a:off x="7676304" y="6437391"/>
            <a:ext cx="2133600" cy="365125"/>
          </a:xfrm>
        </p:spPr>
        <p:txBody>
          <a:bodyPr/>
          <a:lstStyle/>
          <a:p>
            <a:fld id="{B6F15528-21DE-4FAA-801E-634DDDAF4B2B}" type="slidenum">
              <a:rPr lang="en-US" smtClean="0">
                <a:solidFill>
                  <a:schemeClr val="tx1"/>
                </a:solidFill>
              </a:rPr>
              <a:pPr/>
              <a:t>5</a:t>
            </a:fld>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12" name="Group 12"/>
          <p:cNvGrpSpPr/>
          <p:nvPr/>
        </p:nvGrpSpPr>
        <p:grpSpPr>
          <a:xfrm>
            <a:off x="4614762" y="700961"/>
            <a:ext cx="4968323" cy="5507404"/>
            <a:chOff x="0" y="-28575"/>
            <a:chExt cx="2084990" cy="2175765"/>
          </a:xfrm>
        </p:grpSpPr>
        <p:sp>
          <p:nvSpPr>
            <p:cNvPr id="13" name="Freeform 13"/>
            <p:cNvSpPr/>
            <p:nvPr/>
          </p:nvSpPr>
          <p:spPr>
            <a:xfrm>
              <a:off x="70679" y="-3129"/>
              <a:ext cx="2014311" cy="2147190"/>
            </a:xfrm>
            <a:custGeom>
              <a:avLst/>
              <a:gdLst/>
              <a:ahLst/>
              <a:cxnLst/>
              <a:rect l="l" t="t" r="r" b="b"/>
              <a:pathLst>
                <a:path w="2014311" h="2147190">
                  <a:moveTo>
                    <a:pt x="51626" y="0"/>
                  </a:moveTo>
                  <a:lnTo>
                    <a:pt x="1962685" y="0"/>
                  </a:lnTo>
                  <a:cubicBezTo>
                    <a:pt x="1991197" y="0"/>
                    <a:pt x="2014311" y="23114"/>
                    <a:pt x="2014311" y="51626"/>
                  </a:cubicBezTo>
                  <a:lnTo>
                    <a:pt x="2014311" y="2095564"/>
                  </a:lnTo>
                  <a:cubicBezTo>
                    <a:pt x="2014311" y="2124076"/>
                    <a:pt x="1991197" y="2147190"/>
                    <a:pt x="1962685" y="2147190"/>
                  </a:cubicBezTo>
                  <a:lnTo>
                    <a:pt x="51626" y="2147190"/>
                  </a:lnTo>
                  <a:cubicBezTo>
                    <a:pt x="23114" y="2147190"/>
                    <a:pt x="0" y="2124076"/>
                    <a:pt x="0" y="2095564"/>
                  </a:cubicBezTo>
                  <a:lnTo>
                    <a:pt x="0" y="51626"/>
                  </a:lnTo>
                  <a:cubicBezTo>
                    <a:pt x="0" y="23114"/>
                    <a:pt x="23114" y="0"/>
                    <a:pt x="51626" y="0"/>
                  </a:cubicBezTo>
                  <a:close/>
                </a:path>
              </a:pathLst>
            </a:custGeom>
            <a:solidFill>
              <a:srgbClr val="000000">
                <a:alpha val="0"/>
              </a:srgbClr>
            </a:solidFill>
            <a:ln w="28575" cap="rnd">
              <a:solidFill>
                <a:srgbClr val="FF914D">
                  <a:alpha val="49804"/>
                </a:srgbClr>
              </a:solidFill>
              <a:prstDash val="solid"/>
              <a:round/>
            </a:ln>
          </p:spPr>
        </p:sp>
        <p:sp>
          <p:nvSpPr>
            <p:cNvPr id="14" name="TextBox 14"/>
            <p:cNvSpPr txBox="1"/>
            <p:nvPr/>
          </p:nvSpPr>
          <p:spPr>
            <a:xfrm>
              <a:off x="0" y="-28575"/>
              <a:ext cx="2014311" cy="2175765"/>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txBody>
          <a:bodyPr/>
          <a:lstStyle/>
          <a:p>
            <a:endParaRPr lang="ja-JP" altLang="en-US" dirty="0"/>
          </a:p>
        </p:txBody>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15" name="TextBox 15"/>
          <p:cNvSpPr txBox="1"/>
          <p:nvPr/>
        </p:nvSpPr>
        <p:spPr>
          <a:xfrm>
            <a:off x="9120476" y="6505957"/>
            <a:ext cx="462609" cy="204351"/>
          </a:xfrm>
          <a:prstGeom prst="rect">
            <a:avLst/>
          </a:prstGeom>
        </p:spPr>
        <p:txBody>
          <a:bodyPr lIns="0" tIns="0" rIns="0" bIns="0" rtlCol="0" anchor="t">
            <a:spAutoFit/>
          </a:bodyPr>
          <a:lstStyle/>
          <a:p>
            <a:pPr marL="0" marR="0" lvl="0" indent="0" algn="r" defTabSz="914400" rtl="0" eaLnBrk="1" fontAlgn="auto" latinLnBrk="0" hangingPunct="1">
              <a:lnSpc>
                <a:spcPts val="1679"/>
              </a:lnSpc>
              <a:spcBef>
                <a:spcPts val="0"/>
              </a:spcBef>
              <a:spcAft>
                <a:spcPts val="0"/>
              </a:spcAft>
              <a:buClrTx/>
              <a:buSzTx/>
              <a:buFontTx/>
              <a:buNone/>
              <a:tabLst/>
              <a:defRPr/>
            </a:pPr>
            <a:endParaRPr kumimoji="0" lang="en-US" sz="1399"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6" name="TextBox 16"/>
          <p:cNvSpPr txBox="1"/>
          <p:nvPr/>
        </p:nvSpPr>
        <p:spPr>
          <a:xfrm>
            <a:off x="3310875" y="6525875"/>
            <a:ext cx="3697050" cy="197575"/>
          </a:xfrm>
          <a:prstGeom prst="rect">
            <a:avLst/>
          </a:prstGeom>
        </p:spPr>
        <p:txBody>
          <a:bodyPr lIns="0" tIns="0" rIns="0" bIns="0" rtlCol="0" anchor="t">
            <a:spAutoFit/>
          </a:bodyPr>
          <a:lstStyle/>
          <a:p>
            <a:pPr marL="0" marR="0" lvl="0" indent="0" algn="ctr" defTabSz="914400" rtl="0" eaLnBrk="1" fontAlgn="auto" latinLnBrk="0" hangingPunct="1">
              <a:lnSpc>
                <a:spcPts val="1439"/>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Pr>
              <a:t>Copyright © EDGE, Inc. All rights reserved.</a:t>
            </a:r>
          </a:p>
        </p:txBody>
      </p:sp>
      <p:sp>
        <p:nvSpPr>
          <p:cNvPr id="17" name="TextBox 17"/>
          <p:cNvSpPr txBox="1"/>
          <p:nvPr/>
        </p:nvSpPr>
        <p:spPr>
          <a:xfrm>
            <a:off x="283085" y="214246"/>
            <a:ext cx="3810561" cy="345672"/>
          </a:xfrm>
          <a:prstGeom prst="rect">
            <a:avLst/>
          </a:prstGeom>
        </p:spPr>
        <p:txBody>
          <a:bodyPr wrap="square" lIns="0" tIns="0" rIns="0" bIns="0" rtlCol="0" anchor="t">
            <a:spAutoFit/>
          </a:bodyPr>
          <a:lstStyle/>
          <a:p>
            <a:pPr marL="0" marR="0" lvl="0" indent="0" algn="l" defTabSz="914400" rtl="0" eaLnBrk="1" fontAlgn="auto" latinLnBrk="0" hangingPunct="1">
              <a:lnSpc>
                <a:spcPts val="2879"/>
              </a:lnSpc>
              <a:spcBef>
                <a:spcPct val="0"/>
              </a:spcBef>
              <a:spcAft>
                <a:spcPts val="0"/>
              </a:spcAft>
              <a:buClrTx/>
              <a:buSzTx/>
              <a:buFontTx/>
              <a:buNone/>
              <a:tabLst/>
              <a:defRPr/>
            </a:pPr>
            <a:r>
              <a:rPr kumimoji="0" lang="en-US" sz="2399" b="1" i="0" u="none" strike="noStrike" kern="1200" cap="none" spc="0" normalizeH="0" baseline="0" noProof="0" dirty="0">
                <a:ln>
                  <a:noFill/>
                </a:ln>
                <a:solidFill>
                  <a:srgbClr val="1F97D5"/>
                </a:solidFill>
                <a:effectLst/>
                <a:uLnTx/>
                <a:uFillTx/>
                <a:latin typeface="Arial Bold"/>
                <a:ea typeface="Arial Bold"/>
                <a:cs typeface="Arial Bold"/>
                <a:sym typeface="Arial Bold"/>
              </a:rPr>
              <a:t>トップページでの投稿方法</a:t>
            </a:r>
          </a:p>
        </p:txBody>
      </p:sp>
      <p:grpSp>
        <p:nvGrpSpPr>
          <p:cNvPr id="5" name="Group 5"/>
          <p:cNvGrpSpPr/>
          <p:nvPr/>
        </p:nvGrpSpPr>
        <p:grpSpPr>
          <a:xfrm>
            <a:off x="322915" y="765371"/>
            <a:ext cx="3932056" cy="2705631"/>
            <a:chOff x="0" y="0"/>
            <a:chExt cx="1452487" cy="1068891"/>
          </a:xfrm>
        </p:grpSpPr>
        <p:sp>
          <p:nvSpPr>
            <p:cNvPr id="6" name="Freeform 6"/>
            <p:cNvSpPr/>
            <p:nvPr/>
          </p:nvSpPr>
          <p:spPr>
            <a:xfrm>
              <a:off x="0" y="0"/>
              <a:ext cx="1452487" cy="1068891"/>
            </a:xfrm>
            <a:custGeom>
              <a:avLst/>
              <a:gdLst/>
              <a:ahLst/>
              <a:cxnLst/>
              <a:rect l="l" t="t" r="r" b="b"/>
              <a:pathLst>
                <a:path w="1452487" h="1068891">
                  <a:moveTo>
                    <a:pt x="71595" y="0"/>
                  </a:moveTo>
                  <a:lnTo>
                    <a:pt x="1380893" y="0"/>
                  </a:lnTo>
                  <a:cubicBezTo>
                    <a:pt x="1420433" y="0"/>
                    <a:pt x="1452487" y="32054"/>
                    <a:pt x="1452487" y="71595"/>
                  </a:cubicBezTo>
                  <a:lnTo>
                    <a:pt x="1452487" y="997297"/>
                  </a:lnTo>
                  <a:cubicBezTo>
                    <a:pt x="1452487" y="1036837"/>
                    <a:pt x="1420433" y="1068891"/>
                    <a:pt x="1380893" y="1068891"/>
                  </a:cubicBezTo>
                  <a:lnTo>
                    <a:pt x="71595" y="1068891"/>
                  </a:lnTo>
                  <a:cubicBezTo>
                    <a:pt x="32054" y="1068891"/>
                    <a:pt x="0" y="1036837"/>
                    <a:pt x="0" y="997297"/>
                  </a:cubicBezTo>
                  <a:lnTo>
                    <a:pt x="0" y="71595"/>
                  </a:lnTo>
                  <a:cubicBezTo>
                    <a:pt x="0" y="32054"/>
                    <a:pt x="32054" y="0"/>
                    <a:pt x="71595" y="0"/>
                  </a:cubicBezTo>
                  <a:close/>
                </a:path>
              </a:pathLst>
            </a:custGeom>
            <a:solidFill>
              <a:srgbClr val="000000">
                <a:alpha val="0"/>
              </a:srgbClr>
            </a:solidFill>
            <a:ln w="28575" cap="rnd">
              <a:solidFill>
                <a:srgbClr val="FF914D">
                  <a:alpha val="49804"/>
                </a:srgbClr>
              </a:solidFill>
              <a:prstDash val="solid"/>
              <a:round/>
            </a:ln>
          </p:spPr>
        </p:sp>
        <p:sp>
          <p:nvSpPr>
            <p:cNvPr id="7" name="TextBox 7"/>
            <p:cNvSpPr txBox="1"/>
            <p:nvPr/>
          </p:nvSpPr>
          <p:spPr>
            <a:xfrm>
              <a:off x="0" y="-28575"/>
              <a:ext cx="1452487" cy="1097466"/>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p:cNvGrpSpPr/>
          <p:nvPr/>
        </p:nvGrpSpPr>
        <p:grpSpPr>
          <a:xfrm>
            <a:off x="484844" y="922183"/>
            <a:ext cx="3434313" cy="2296423"/>
            <a:chOff x="0" y="-59940"/>
            <a:chExt cx="4586915" cy="3061897"/>
          </a:xfrm>
        </p:grpSpPr>
        <p:sp>
          <p:nvSpPr>
            <p:cNvPr id="23" name="Freeform 23"/>
            <p:cNvSpPr/>
            <p:nvPr/>
          </p:nvSpPr>
          <p:spPr>
            <a:xfrm>
              <a:off x="271066" y="444500"/>
              <a:ext cx="4297083" cy="2557457"/>
            </a:xfrm>
            <a:custGeom>
              <a:avLst/>
              <a:gdLst/>
              <a:ahLst/>
              <a:cxnLst/>
              <a:rect l="l" t="t" r="r" b="b"/>
              <a:pathLst>
                <a:path w="4297083" h="2557457">
                  <a:moveTo>
                    <a:pt x="0" y="0"/>
                  </a:moveTo>
                  <a:lnTo>
                    <a:pt x="4297082" y="0"/>
                  </a:lnTo>
                  <a:lnTo>
                    <a:pt x="4297082" y="2557457"/>
                  </a:lnTo>
                  <a:lnTo>
                    <a:pt x="0" y="2557457"/>
                  </a:lnTo>
                  <a:lnTo>
                    <a:pt x="0" y="0"/>
                  </a:lnTo>
                  <a:close/>
                </a:path>
              </a:pathLst>
            </a:custGeom>
            <a:blipFill>
              <a:blip r:embed="rId5"/>
              <a:stretch>
                <a:fillRect t="-20446" r="-277" b="-256779"/>
              </a:stretch>
            </a:blipFill>
            <a:ln w="9525" cap="sq">
              <a:solidFill>
                <a:srgbClr val="000000"/>
              </a:solidFill>
              <a:prstDash val="solid"/>
              <a:miter/>
            </a:ln>
          </p:spPr>
        </p:sp>
        <p:grpSp>
          <p:nvGrpSpPr>
            <p:cNvPr id="24" name="Group 24"/>
            <p:cNvGrpSpPr/>
            <p:nvPr/>
          </p:nvGrpSpPr>
          <p:grpSpPr>
            <a:xfrm>
              <a:off x="289832" y="2048101"/>
              <a:ext cx="4297083" cy="435232"/>
              <a:chOff x="0" y="0"/>
              <a:chExt cx="1273210" cy="128958"/>
            </a:xfrm>
          </p:grpSpPr>
          <p:sp>
            <p:nvSpPr>
              <p:cNvPr id="25" name="Freeform 25"/>
              <p:cNvSpPr/>
              <p:nvPr/>
            </p:nvSpPr>
            <p:spPr>
              <a:xfrm>
                <a:off x="0" y="0"/>
                <a:ext cx="1273210" cy="128958"/>
              </a:xfrm>
              <a:custGeom>
                <a:avLst/>
                <a:gdLst/>
                <a:ahLst/>
                <a:cxnLst/>
                <a:rect l="l" t="t" r="r" b="b"/>
                <a:pathLst>
                  <a:path w="1273210" h="128958">
                    <a:moveTo>
                      <a:pt x="0" y="0"/>
                    </a:moveTo>
                    <a:lnTo>
                      <a:pt x="1273210" y="0"/>
                    </a:lnTo>
                    <a:lnTo>
                      <a:pt x="1273210" y="128958"/>
                    </a:lnTo>
                    <a:lnTo>
                      <a:pt x="0" y="128958"/>
                    </a:lnTo>
                    <a:close/>
                  </a:path>
                </a:pathLst>
              </a:custGeom>
              <a:solidFill>
                <a:srgbClr val="000000">
                  <a:alpha val="0"/>
                </a:srgbClr>
              </a:solidFill>
              <a:ln w="38100" cap="sq">
                <a:solidFill>
                  <a:srgbClr val="FF0000"/>
                </a:solidFill>
                <a:prstDash val="solid"/>
                <a:miter/>
              </a:ln>
            </p:spPr>
          </p:sp>
          <p:sp>
            <p:nvSpPr>
              <p:cNvPr id="26" name="TextBox 26"/>
              <p:cNvSpPr txBox="1"/>
              <p:nvPr/>
            </p:nvSpPr>
            <p:spPr>
              <a:xfrm>
                <a:off x="0" y="-28575"/>
                <a:ext cx="1273210" cy="15753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897905" y="-59940"/>
              <a:ext cx="2832132" cy="324875"/>
            </a:xfrm>
            <a:prstGeom prst="rect">
              <a:avLst/>
            </a:prstGeom>
          </p:spPr>
          <p:txBody>
            <a:bodyPr wrap="square" lIns="0" tIns="0" rIns="0" bIns="0" rtlCol="0" anchor="t">
              <a:spAutoFit/>
            </a:bodyPr>
            <a:lstStyle/>
            <a:p>
              <a:pPr marL="0" marR="0" lvl="0" indent="0" algn="ctr" defTabSz="914400" rtl="0" eaLnBrk="1" fontAlgn="auto" latinLnBrk="0" hangingPunct="1">
                <a:lnSpc>
                  <a:spcPts val="1919"/>
                </a:lnSpc>
                <a:spcBef>
                  <a:spcPct val="0"/>
                </a:spcBef>
                <a:spcAft>
                  <a:spcPts val="0"/>
                </a:spcAft>
                <a:buClrTx/>
                <a:buSzTx/>
                <a:buFontTx/>
                <a:buNone/>
                <a:tabLst/>
                <a:defRPr/>
              </a:pPr>
              <a:r>
                <a:rPr kumimoji="0" lang="en-US" sz="1599" b="1" i="0" u="none" strike="noStrike" kern="1200" cap="none" spc="0" normalizeH="0" baseline="0" noProof="0" dirty="0">
                  <a:ln>
                    <a:noFill/>
                  </a:ln>
                  <a:solidFill>
                    <a:srgbClr val="000000"/>
                  </a:solidFill>
                  <a:effectLst/>
                  <a:uLnTx/>
                  <a:uFillTx/>
                  <a:latin typeface="Arial Bold"/>
                  <a:ea typeface="Arial Bold"/>
                  <a:cs typeface="Arial Bold"/>
                  <a:sym typeface="Arial Bold"/>
                </a:rPr>
                <a:t>①投稿種類を選択する</a:t>
              </a:r>
            </a:p>
          </p:txBody>
        </p:sp>
        <p:sp>
          <p:nvSpPr>
            <p:cNvPr id="28" name="TextBox 28"/>
            <p:cNvSpPr txBox="1"/>
            <p:nvPr/>
          </p:nvSpPr>
          <p:spPr>
            <a:xfrm>
              <a:off x="0" y="2068867"/>
              <a:ext cx="271066" cy="355600"/>
            </a:xfrm>
            <a:prstGeom prst="rect">
              <a:avLst/>
            </a:prstGeom>
          </p:spPr>
          <p:txBody>
            <a:bodyPr lIns="0" tIns="0" rIns="0" bIns="0" rtlCol="0" anchor="t">
              <a:spAutoFit/>
            </a:bodyPr>
            <a:lstStyle/>
            <a:p>
              <a:pPr marL="0" marR="0" lvl="0" indent="0" algn="ctr" defTabSz="914400" rtl="0" eaLnBrk="1" fontAlgn="auto" latinLnBrk="0" hangingPunct="1">
                <a:lnSpc>
                  <a:spcPts val="1919"/>
                </a:lnSpc>
                <a:spcBef>
                  <a:spcPct val="0"/>
                </a:spcBef>
                <a:spcAft>
                  <a:spcPts val="0"/>
                </a:spcAft>
                <a:buClrTx/>
                <a:buSzTx/>
                <a:buFontTx/>
                <a:buNone/>
                <a:tabLst/>
                <a:defRPr/>
              </a:pPr>
              <a:r>
                <a:rPr kumimoji="0" lang="en-US" sz="1599" b="0" i="0" u="none" strike="noStrike" kern="1200" cap="none" spc="0" normalizeH="0" baseline="0" noProof="0">
                  <a:ln>
                    <a:noFill/>
                  </a:ln>
                  <a:solidFill>
                    <a:srgbClr val="000000"/>
                  </a:solidFill>
                  <a:effectLst/>
                  <a:uLnTx/>
                  <a:uFillTx/>
                  <a:latin typeface="Arial"/>
                  <a:ea typeface="Arial"/>
                  <a:cs typeface="Arial"/>
                  <a:sym typeface="Arial"/>
                </a:rPr>
                <a:t>①</a:t>
              </a:r>
            </a:p>
          </p:txBody>
        </p:sp>
      </p:grpSp>
      <p:grpSp>
        <p:nvGrpSpPr>
          <p:cNvPr id="44" name="Group 44"/>
          <p:cNvGrpSpPr/>
          <p:nvPr/>
        </p:nvGrpSpPr>
        <p:grpSpPr>
          <a:xfrm>
            <a:off x="322915" y="3686543"/>
            <a:ext cx="3932056" cy="2527279"/>
            <a:chOff x="0" y="-28575"/>
            <a:chExt cx="1456238" cy="998431"/>
          </a:xfrm>
        </p:grpSpPr>
        <p:sp>
          <p:nvSpPr>
            <p:cNvPr id="45" name="Freeform 45"/>
            <p:cNvSpPr/>
            <p:nvPr/>
          </p:nvSpPr>
          <p:spPr>
            <a:xfrm>
              <a:off x="3751" y="21146"/>
              <a:ext cx="1452487" cy="948710"/>
            </a:xfrm>
            <a:custGeom>
              <a:avLst/>
              <a:gdLst/>
              <a:ahLst/>
              <a:cxnLst/>
              <a:rect l="l" t="t" r="r" b="b"/>
              <a:pathLst>
                <a:path w="1452487" h="948710">
                  <a:moveTo>
                    <a:pt x="71595" y="0"/>
                  </a:moveTo>
                  <a:lnTo>
                    <a:pt x="1380893" y="0"/>
                  </a:lnTo>
                  <a:cubicBezTo>
                    <a:pt x="1420433" y="0"/>
                    <a:pt x="1452487" y="32054"/>
                    <a:pt x="1452487" y="71595"/>
                  </a:cubicBezTo>
                  <a:lnTo>
                    <a:pt x="1452487" y="877116"/>
                  </a:lnTo>
                  <a:cubicBezTo>
                    <a:pt x="1452487" y="916656"/>
                    <a:pt x="1420433" y="948710"/>
                    <a:pt x="1380893" y="948710"/>
                  </a:cubicBezTo>
                  <a:lnTo>
                    <a:pt x="71595" y="948710"/>
                  </a:lnTo>
                  <a:cubicBezTo>
                    <a:pt x="32054" y="948710"/>
                    <a:pt x="0" y="916656"/>
                    <a:pt x="0" y="877116"/>
                  </a:cubicBezTo>
                  <a:lnTo>
                    <a:pt x="0" y="71595"/>
                  </a:lnTo>
                  <a:cubicBezTo>
                    <a:pt x="0" y="32054"/>
                    <a:pt x="32054" y="0"/>
                    <a:pt x="71595" y="0"/>
                  </a:cubicBezTo>
                  <a:close/>
                </a:path>
              </a:pathLst>
            </a:custGeom>
            <a:solidFill>
              <a:srgbClr val="000000">
                <a:alpha val="0"/>
              </a:srgbClr>
            </a:solidFill>
            <a:ln w="28575" cap="rnd">
              <a:solidFill>
                <a:srgbClr val="FF914D">
                  <a:alpha val="49804"/>
                </a:srgbClr>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6" name="TextBox 46"/>
            <p:cNvSpPr txBox="1"/>
            <p:nvPr/>
          </p:nvSpPr>
          <p:spPr>
            <a:xfrm>
              <a:off x="0" y="-28575"/>
              <a:ext cx="1452487" cy="977285"/>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 name="グループ化 51">
            <a:extLst>
              <a:ext uri="{FF2B5EF4-FFF2-40B4-BE49-F238E27FC236}">
                <a16:creationId xmlns:a16="http://schemas.microsoft.com/office/drawing/2014/main" id="{49CDD565-864B-11F8-8152-BBF5B4CEE13E}"/>
              </a:ext>
            </a:extLst>
          </p:cNvPr>
          <p:cNvGrpSpPr/>
          <p:nvPr/>
        </p:nvGrpSpPr>
        <p:grpSpPr>
          <a:xfrm>
            <a:off x="436472" y="4103981"/>
            <a:ext cx="3466727" cy="1701492"/>
            <a:chOff x="584639" y="3965470"/>
            <a:chExt cx="3466727" cy="1701492"/>
          </a:xfrm>
        </p:grpSpPr>
        <p:sp>
          <p:nvSpPr>
            <p:cNvPr id="8" name="Freeform 8"/>
            <p:cNvSpPr/>
            <p:nvPr/>
          </p:nvSpPr>
          <p:spPr>
            <a:xfrm>
              <a:off x="823806" y="4410927"/>
              <a:ext cx="3222812" cy="1256035"/>
            </a:xfrm>
            <a:custGeom>
              <a:avLst/>
              <a:gdLst/>
              <a:ahLst/>
              <a:cxnLst/>
              <a:rect l="l" t="t" r="r" b="b"/>
              <a:pathLst>
                <a:path w="3222812" h="1256035">
                  <a:moveTo>
                    <a:pt x="0" y="0"/>
                  </a:moveTo>
                  <a:lnTo>
                    <a:pt x="3222812" y="0"/>
                  </a:lnTo>
                  <a:lnTo>
                    <a:pt x="3222812" y="1256036"/>
                  </a:lnTo>
                  <a:lnTo>
                    <a:pt x="0" y="1256036"/>
                  </a:lnTo>
                  <a:lnTo>
                    <a:pt x="0" y="0"/>
                  </a:lnTo>
                  <a:close/>
                </a:path>
              </a:pathLst>
            </a:custGeom>
            <a:blipFill>
              <a:blip r:embed="rId6"/>
              <a:stretch>
                <a:fillRect l="-526" t="-29679" b="-447810"/>
              </a:stretch>
            </a:blipFill>
            <a:ln w="9525" cap="sq">
              <a:solidFill>
                <a:srgbClr val="000000"/>
              </a:solidFill>
              <a:prstDash val="solid"/>
              <a:miter/>
            </a:ln>
          </p:spPr>
        </p:sp>
        <p:grpSp>
          <p:nvGrpSpPr>
            <p:cNvPr id="9" name="Group 9"/>
            <p:cNvGrpSpPr/>
            <p:nvPr/>
          </p:nvGrpSpPr>
          <p:grpSpPr>
            <a:xfrm>
              <a:off x="828554" y="4712520"/>
              <a:ext cx="3222812" cy="326424"/>
              <a:chOff x="0" y="0"/>
              <a:chExt cx="1273210" cy="128958"/>
            </a:xfrm>
          </p:grpSpPr>
          <p:sp>
            <p:nvSpPr>
              <p:cNvPr id="10" name="Freeform 10"/>
              <p:cNvSpPr/>
              <p:nvPr/>
            </p:nvSpPr>
            <p:spPr>
              <a:xfrm>
                <a:off x="0" y="0"/>
                <a:ext cx="1273210" cy="128958"/>
              </a:xfrm>
              <a:custGeom>
                <a:avLst/>
                <a:gdLst/>
                <a:ahLst/>
                <a:cxnLst/>
                <a:rect l="l" t="t" r="r" b="b"/>
                <a:pathLst>
                  <a:path w="1273210" h="128958">
                    <a:moveTo>
                      <a:pt x="0" y="0"/>
                    </a:moveTo>
                    <a:lnTo>
                      <a:pt x="1273210" y="0"/>
                    </a:lnTo>
                    <a:lnTo>
                      <a:pt x="1273210" y="128958"/>
                    </a:lnTo>
                    <a:lnTo>
                      <a:pt x="0" y="128958"/>
                    </a:lnTo>
                    <a:close/>
                  </a:path>
                </a:pathLst>
              </a:custGeom>
              <a:solidFill>
                <a:srgbClr val="000000">
                  <a:alpha val="0"/>
                </a:srgbClr>
              </a:solidFill>
              <a:ln w="38100" cap="sq">
                <a:solidFill>
                  <a:srgbClr val="FF0000"/>
                </a:solidFill>
                <a:prstDash val="solid"/>
                <a:miter/>
              </a:ln>
            </p:spPr>
          </p:sp>
          <p:sp>
            <p:nvSpPr>
              <p:cNvPr id="11" name="TextBox 11"/>
              <p:cNvSpPr txBox="1"/>
              <p:nvPr/>
            </p:nvSpPr>
            <p:spPr>
              <a:xfrm>
                <a:off x="0" y="-28575"/>
                <a:ext cx="1273210" cy="15753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p:cNvSpPr txBox="1"/>
            <p:nvPr/>
          </p:nvSpPr>
          <p:spPr>
            <a:xfrm>
              <a:off x="1365277" y="3965470"/>
              <a:ext cx="1992360" cy="243656"/>
            </a:xfrm>
            <a:prstGeom prst="rect">
              <a:avLst/>
            </a:prstGeom>
          </p:spPr>
          <p:txBody>
            <a:bodyPr wrap="square" lIns="0" tIns="0" rIns="0" bIns="0" rtlCol="0" anchor="t">
              <a:spAutoFit/>
            </a:bodyPr>
            <a:lstStyle/>
            <a:p>
              <a:pPr marL="0" marR="0" lvl="0" indent="0" algn="ctr" defTabSz="914400" rtl="0" eaLnBrk="1" fontAlgn="auto" latinLnBrk="0" hangingPunct="1">
                <a:lnSpc>
                  <a:spcPts val="1919"/>
                </a:lnSpc>
                <a:spcBef>
                  <a:spcPct val="0"/>
                </a:spcBef>
                <a:spcAft>
                  <a:spcPts val="0"/>
                </a:spcAft>
                <a:buClrTx/>
                <a:buSzTx/>
                <a:buFontTx/>
                <a:buNone/>
                <a:tabLst/>
                <a:defRPr/>
              </a:pPr>
              <a:r>
                <a:rPr kumimoji="0" lang="en-US" sz="1599" b="1" i="0" u="none" strike="noStrike" kern="1200" cap="none" spc="0" normalizeH="0" baseline="0" noProof="0" dirty="0">
                  <a:ln>
                    <a:noFill/>
                  </a:ln>
                  <a:solidFill>
                    <a:srgbClr val="000000"/>
                  </a:solidFill>
                  <a:effectLst/>
                  <a:uLnTx/>
                  <a:uFillTx/>
                  <a:latin typeface="Arial Bold"/>
                  <a:ea typeface="Arial Bold"/>
                  <a:cs typeface="Arial Bold"/>
                  <a:sym typeface="Arial Bold"/>
                </a:rPr>
                <a:t>②投稿先を選択する</a:t>
              </a:r>
            </a:p>
          </p:txBody>
        </p:sp>
        <p:sp>
          <p:nvSpPr>
            <p:cNvPr id="29" name="TextBox 29"/>
            <p:cNvSpPr txBox="1"/>
            <p:nvPr/>
          </p:nvSpPr>
          <p:spPr>
            <a:xfrm>
              <a:off x="584639" y="4745761"/>
              <a:ext cx="203299" cy="276225"/>
            </a:xfrm>
            <a:prstGeom prst="rect">
              <a:avLst/>
            </a:prstGeom>
          </p:spPr>
          <p:txBody>
            <a:bodyPr lIns="0" tIns="0" rIns="0" bIns="0" rtlCol="0" anchor="t">
              <a:spAutoFit/>
            </a:bodyPr>
            <a:lstStyle/>
            <a:p>
              <a:pPr marL="0" marR="0" lvl="0" indent="0" algn="ctr" defTabSz="914400" rtl="0" eaLnBrk="1" fontAlgn="auto" latinLnBrk="0" hangingPunct="1">
                <a:lnSpc>
                  <a:spcPts val="1919"/>
                </a:lnSpc>
                <a:spcBef>
                  <a:spcPct val="0"/>
                </a:spcBef>
                <a:spcAft>
                  <a:spcPts val="0"/>
                </a:spcAft>
                <a:buClrTx/>
                <a:buSzTx/>
                <a:buFontTx/>
                <a:buNone/>
                <a:tabLst/>
                <a:defRPr/>
              </a:pPr>
              <a:r>
                <a:rPr kumimoji="0" lang="en-US" sz="1599" b="0" i="0" u="none" strike="noStrike" kern="1200" cap="none" spc="0" normalizeH="0" baseline="0" noProof="0" dirty="0">
                  <a:ln>
                    <a:noFill/>
                  </a:ln>
                  <a:solidFill>
                    <a:srgbClr val="000000"/>
                  </a:solidFill>
                  <a:effectLst/>
                  <a:uLnTx/>
                  <a:uFillTx/>
                  <a:latin typeface="Arial"/>
                  <a:ea typeface="Arial"/>
                  <a:cs typeface="Arial"/>
                  <a:sym typeface="Arial"/>
                </a:rPr>
                <a:t>②</a:t>
              </a:r>
            </a:p>
          </p:txBody>
        </p:sp>
      </p:grpSp>
      <p:grpSp>
        <p:nvGrpSpPr>
          <p:cNvPr id="49" name="グループ化 48">
            <a:extLst>
              <a:ext uri="{FF2B5EF4-FFF2-40B4-BE49-F238E27FC236}">
                <a16:creationId xmlns:a16="http://schemas.microsoft.com/office/drawing/2014/main" id="{F36CE50C-A7AE-6BEB-67E5-A633F62BCE0B}"/>
              </a:ext>
            </a:extLst>
          </p:cNvPr>
          <p:cNvGrpSpPr/>
          <p:nvPr/>
        </p:nvGrpSpPr>
        <p:grpSpPr>
          <a:xfrm>
            <a:off x="5369517" y="988569"/>
            <a:ext cx="5378981" cy="4908596"/>
            <a:chOff x="4654203" y="1099194"/>
            <a:chExt cx="5378981" cy="4908596"/>
          </a:xfrm>
        </p:grpSpPr>
        <p:sp>
          <p:nvSpPr>
            <p:cNvPr id="19" name="TextBox 19"/>
            <p:cNvSpPr txBox="1"/>
            <p:nvPr/>
          </p:nvSpPr>
          <p:spPr>
            <a:xfrm>
              <a:off x="4953000" y="1099194"/>
              <a:ext cx="3013918" cy="276225"/>
            </a:xfrm>
            <a:prstGeom prst="rect">
              <a:avLst/>
            </a:prstGeom>
          </p:spPr>
          <p:txBody>
            <a:bodyPr lIns="0" tIns="0" rIns="0" bIns="0" rtlCol="0" anchor="t">
              <a:spAutoFit/>
            </a:bodyPr>
            <a:lstStyle/>
            <a:p>
              <a:pPr marL="0" marR="0" lvl="0" indent="0" algn="l" defTabSz="914400" rtl="0" eaLnBrk="1" fontAlgn="auto" latinLnBrk="0" hangingPunct="1">
                <a:lnSpc>
                  <a:spcPts val="1919"/>
                </a:lnSpc>
                <a:spcBef>
                  <a:spcPct val="0"/>
                </a:spcBef>
                <a:spcAft>
                  <a:spcPts val="0"/>
                </a:spcAft>
                <a:buClrTx/>
                <a:buSzTx/>
                <a:buFontTx/>
                <a:buNone/>
                <a:tabLst/>
                <a:defRPr/>
              </a:pPr>
              <a:r>
                <a:rPr kumimoji="0" lang="en-US" sz="1599" b="1" i="0" u="none" strike="noStrike" kern="1200" cap="none" spc="0" normalizeH="0" baseline="0" noProof="0" dirty="0">
                  <a:ln>
                    <a:noFill/>
                  </a:ln>
                  <a:solidFill>
                    <a:srgbClr val="000000"/>
                  </a:solidFill>
                  <a:effectLst/>
                  <a:uLnTx/>
                  <a:uFillTx/>
                  <a:latin typeface="Arial Bold"/>
                  <a:ea typeface="Arial Bold"/>
                  <a:cs typeface="Arial Bold"/>
                  <a:sym typeface="Arial Bold"/>
                </a:rPr>
                <a:t>③写真/動画/ファイルを選択する</a:t>
              </a:r>
              <a:r>
                <a:rPr kumimoji="0" lang="en-US" sz="1599" b="0" i="0" u="none" strike="noStrike" kern="1200" cap="none" spc="0" normalizeH="0" baseline="0" noProof="0" dirty="0">
                  <a:ln>
                    <a:noFill/>
                  </a:ln>
                  <a:solidFill>
                    <a:srgbClr val="000000"/>
                  </a:solidFill>
                  <a:effectLst/>
                  <a:uLnTx/>
                  <a:uFillTx/>
                  <a:latin typeface="Arial"/>
                  <a:ea typeface="Arial"/>
                  <a:cs typeface="Arial"/>
                  <a:sym typeface="Arial"/>
                </a:rPr>
                <a:t> </a:t>
              </a:r>
            </a:p>
          </p:txBody>
        </p:sp>
        <p:sp>
          <p:nvSpPr>
            <p:cNvPr id="20" name="TextBox 20"/>
            <p:cNvSpPr txBox="1"/>
            <p:nvPr/>
          </p:nvSpPr>
          <p:spPr>
            <a:xfrm>
              <a:off x="5055589" y="1397477"/>
              <a:ext cx="4977595" cy="856453"/>
            </a:xfrm>
            <a:prstGeom prst="rect">
              <a:avLst/>
            </a:prstGeom>
          </p:spPr>
          <p:txBody>
            <a:bodyPr wrap="square" lIns="0" tIns="0" rIns="0" bIns="0" rtlCol="0" anchor="t">
              <a:spAutoFit/>
            </a:bodyPr>
            <a:lstStyle/>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※投稿の制限</a:t>
              </a:r>
            </a:p>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写真：20枚まで（10MB/枚）</a:t>
              </a:r>
            </a:p>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動画：1枚まで（130MB 約1分程度）</a:t>
              </a:r>
            </a:p>
            <a:p>
              <a:pPr marL="0" marR="0" lvl="0" indent="0" algn="l" defTabSz="914400" rtl="0" eaLnBrk="1" fontAlgn="auto" latinLnBrk="0" hangingPunct="1">
                <a:lnSpc>
                  <a:spcPts val="1679"/>
                </a:lnSpc>
                <a:spcBef>
                  <a:spcPct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Arial"/>
                  <a:ea typeface="Arial"/>
                  <a:cs typeface="Arial"/>
                  <a:sym typeface="Arial"/>
                </a:rPr>
                <a:t>ファイル：5枚まで（10MB/枚）</a:t>
              </a:r>
            </a:p>
          </p:txBody>
        </p:sp>
        <p:sp>
          <p:nvSpPr>
            <p:cNvPr id="21" name="TextBox 21"/>
            <p:cNvSpPr txBox="1"/>
            <p:nvPr/>
          </p:nvSpPr>
          <p:spPr>
            <a:xfrm>
              <a:off x="5795921" y="2522110"/>
              <a:ext cx="1212004" cy="243656"/>
            </a:xfrm>
            <a:prstGeom prst="rect">
              <a:avLst/>
            </a:prstGeom>
          </p:spPr>
          <p:txBody>
            <a:bodyPr wrap="square" lIns="0" tIns="0" rIns="0" bIns="0" rtlCol="0" anchor="t">
              <a:spAutoFit/>
            </a:bodyPr>
            <a:lstStyle/>
            <a:p>
              <a:pPr marL="0" marR="0" lvl="0" indent="0" algn="ctr" defTabSz="914400" rtl="0" eaLnBrk="1" fontAlgn="auto" latinLnBrk="0" hangingPunct="1">
                <a:lnSpc>
                  <a:spcPts val="1919"/>
                </a:lnSpc>
                <a:spcBef>
                  <a:spcPct val="0"/>
                </a:spcBef>
                <a:spcAft>
                  <a:spcPts val="0"/>
                </a:spcAft>
                <a:buClrTx/>
                <a:buSzTx/>
                <a:buFontTx/>
                <a:buNone/>
                <a:tabLst/>
                <a:defRPr/>
              </a:pPr>
              <a:r>
                <a:rPr kumimoji="0" lang="en-US" sz="1599" b="1" i="0" u="none" strike="noStrike" kern="1200" cap="none" spc="0" normalizeH="0" baseline="0" noProof="0" dirty="0">
                  <a:ln>
                    <a:noFill/>
                  </a:ln>
                  <a:solidFill>
                    <a:srgbClr val="000000"/>
                  </a:solidFill>
                  <a:effectLst/>
                  <a:uLnTx/>
                  <a:uFillTx/>
                  <a:latin typeface="Arial Bold"/>
                  <a:ea typeface="Arial Bold"/>
                  <a:cs typeface="Arial Bold"/>
                  <a:sym typeface="Arial Bold"/>
                </a:rPr>
                <a:t>④投稿する</a:t>
              </a:r>
            </a:p>
          </p:txBody>
        </p:sp>
        <p:grpSp>
          <p:nvGrpSpPr>
            <p:cNvPr id="30" name="Group 30"/>
            <p:cNvGrpSpPr/>
            <p:nvPr/>
          </p:nvGrpSpPr>
          <p:grpSpPr>
            <a:xfrm>
              <a:off x="4654203" y="2886399"/>
              <a:ext cx="3685356" cy="3121391"/>
              <a:chOff x="-37179" y="-14136"/>
              <a:chExt cx="4913809" cy="4161854"/>
            </a:xfrm>
          </p:grpSpPr>
          <p:sp>
            <p:nvSpPr>
              <p:cNvPr id="31" name="Freeform 31"/>
              <p:cNvSpPr/>
              <p:nvPr/>
            </p:nvSpPr>
            <p:spPr>
              <a:xfrm>
                <a:off x="271066" y="0"/>
                <a:ext cx="4285909" cy="4147718"/>
              </a:xfrm>
              <a:custGeom>
                <a:avLst/>
                <a:gdLst/>
                <a:ahLst/>
                <a:cxnLst/>
                <a:rect l="l" t="t" r="r" b="b"/>
                <a:pathLst>
                  <a:path w="4285909" h="4147718">
                    <a:moveTo>
                      <a:pt x="0" y="0"/>
                    </a:moveTo>
                    <a:lnTo>
                      <a:pt x="4285909" y="0"/>
                    </a:lnTo>
                    <a:lnTo>
                      <a:pt x="4285909" y="4147718"/>
                    </a:lnTo>
                    <a:lnTo>
                      <a:pt x="0" y="4147718"/>
                    </a:lnTo>
                    <a:lnTo>
                      <a:pt x="0" y="0"/>
                    </a:lnTo>
                    <a:close/>
                  </a:path>
                </a:pathLst>
              </a:custGeom>
              <a:blipFill>
                <a:blip r:embed="rId7"/>
                <a:stretch>
                  <a:fillRect t="-10230" r="-472" b="-122211"/>
                </a:stretch>
              </a:blipFill>
              <a:ln w="9525" cap="sq">
                <a:solidFill>
                  <a:srgbClr val="000000"/>
                </a:solidFill>
                <a:prstDash val="solid"/>
                <a:miter/>
              </a:ln>
            </p:spPr>
          </p:sp>
          <p:grpSp>
            <p:nvGrpSpPr>
              <p:cNvPr id="32" name="Group 32"/>
              <p:cNvGrpSpPr/>
              <p:nvPr/>
            </p:nvGrpSpPr>
            <p:grpSpPr>
              <a:xfrm>
                <a:off x="404741" y="3382774"/>
                <a:ext cx="4018558" cy="435232"/>
                <a:chOff x="0" y="0"/>
                <a:chExt cx="1190684" cy="128958"/>
              </a:xfrm>
            </p:grpSpPr>
            <p:sp>
              <p:nvSpPr>
                <p:cNvPr id="33" name="Freeform 33"/>
                <p:cNvSpPr/>
                <p:nvPr/>
              </p:nvSpPr>
              <p:spPr>
                <a:xfrm>
                  <a:off x="0" y="0"/>
                  <a:ext cx="1190684" cy="128958"/>
                </a:xfrm>
                <a:custGeom>
                  <a:avLst/>
                  <a:gdLst/>
                  <a:ahLst/>
                  <a:cxnLst/>
                  <a:rect l="l" t="t" r="r" b="b"/>
                  <a:pathLst>
                    <a:path w="1190684" h="128958">
                      <a:moveTo>
                        <a:pt x="0" y="0"/>
                      </a:moveTo>
                      <a:lnTo>
                        <a:pt x="1190684" y="0"/>
                      </a:lnTo>
                      <a:lnTo>
                        <a:pt x="1190684" y="128958"/>
                      </a:lnTo>
                      <a:lnTo>
                        <a:pt x="0" y="128958"/>
                      </a:lnTo>
                      <a:close/>
                    </a:path>
                  </a:pathLst>
                </a:custGeom>
                <a:solidFill>
                  <a:srgbClr val="000000">
                    <a:alpha val="0"/>
                  </a:srgbClr>
                </a:solidFill>
                <a:ln w="38100" cap="sq">
                  <a:solidFill>
                    <a:srgbClr val="FF0000"/>
                  </a:solidFill>
                  <a:prstDash val="solid"/>
                  <a:miter/>
                </a:ln>
              </p:spPr>
            </p:sp>
            <p:sp>
              <p:nvSpPr>
                <p:cNvPr id="34" name="TextBox 34"/>
                <p:cNvSpPr txBox="1"/>
                <p:nvPr/>
              </p:nvSpPr>
              <p:spPr>
                <a:xfrm>
                  <a:off x="0" y="-28575"/>
                  <a:ext cx="1190684" cy="15753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 name="Group 35"/>
              <p:cNvGrpSpPr/>
              <p:nvPr/>
            </p:nvGrpSpPr>
            <p:grpSpPr>
              <a:xfrm>
                <a:off x="3732295" y="-14136"/>
                <a:ext cx="824680" cy="490803"/>
                <a:chOff x="0" y="-28575"/>
                <a:chExt cx="244350" cy="145423"/>
              </a:xfrm>
            </p:grpSpPr>
            <p:sp>
              <p:nvSpPr>
                <p:cNvPr id="36" name="Freeform 36"/>
                <p:cNvSpPr/>
                <p:nvPr/>
              </p:nvSpPr>
              <p:spPr>
                <a:xfrm>
                  <a:off x="24688" y="4997"/>
                  <a:ext cx="218984" cy="105447"/>
                </a:xfrm>
                <a:custGeom>
                  <a:avLst/>
                  <a:gdLst/>
                  <a:ahLst/>
                  <a:cxnLst/>
                  <a:rect l="l" t="t" r="r" b="b"/>
                  <a:pathLst>
                    <a:path w="244350" h="116848">
                      <a:moveTo>
                        <a:pt x="0" y="0"/>
                      </a:moveTo>
                      <a:lnTo>
                        <a:pt x="244350" y="0"/>
                      </a:lnTo>
                      <a:lnTo>
                        <a:pt x="244350" y="116848"/>
                      </a:lnTo>
                      <a:lnTo>
                        <a:pt x="0" y="116848"/>
                      </a:lnTo>
                      <a:close/>
                    </a:path>
                  </a:pathLst>
                </a:custGeom>
                <a:solidFill>
                  <a:srgbClr val="000000">
                    <a:alpha val="0"/>
                  </a:srgbClr>
                </a:solidFill>
                <a:ln w="38100" cap="sq">
                  <a:solidFill>
                    <a:srgbClr val="FF0000"/>
                  </a:solidFill>
                  <a:prstDash val="solid"/>
                  <a:miter/>
                </a:ln>
              </p:spPr>
            </p:sp>
            <p:sp>
              <p:nvSpPr>
                <p:cNvPr id="37" name="TextBox 37"/>
                <p:cNvSpPr txBox="1"/>
                <p:nvPr/>
              </p:nvSpPr>
              <p:spPr>
                <a:xfrm>
                  <a:off x="0" y="-28575"/>
                  <a:ext cx="244350" cy="145423"/>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TextBox 38"/>
              <p:cNvSpPr txBox="1"/>
              <p:nvPr/>
            </p:nvSpPr>
            <p:spPr>
              <a:xfrm>
                <a:off x="-37179" y="3461413"/>
                <a:ext cx="271065" cy="355600"/>
              </a:xfrm>
              <a:prstGeom prst="rect">
                <a:avLst/>
              </a:prstGeom>
            </p:spPr>
            <p:txBody>
              <a:bodyPr lIns="0" tIns="0" rIns="0" bIns="0" rtlCol="0" anchor="t">
                <a:spAutoFit/>
              </a:bodyPr>
              <a:lstStyle/>
              <a:p>
                <a:pPr marL="0" marR="0" lvl="0" indent="0" algn="ctr" defTabSz="914400" rtl="0" eaLnBrk="1" fontAlgn="auto" latinLnBrk="0" hangingPunct="1">
                  <a:lnSpc>
                    <a:spcPts val="1919"/>
                  </a:lnSpc>
                  <a:spcBef>
                    <a:spcPct val="0"/>
                  </a:spcBef>
                  <a:spcAft>
                    <a:spcPts val="0"/>
                  </a:spcAft>
                  <a:buClrTx/>
                  <a:buSzTx/>
                  <a:buFontTx/>
                  <a:buNone/>
                  <a:tabLst/>
                  <a:defRPr/>
                </a:pPr>
                <a:r>
                  <a:rPr kumimoji="0" lang="en-US" sz="1599" b="0" i="0" u="none" strike="noStrike" kern="1200" cap="none" spc="0" normalizeH="0" baseline="0" noProof="0" dirty="0">
                    <a:ln>
                      <a:noFill/>
                    </a:ln>
                    <a:solidFill>
                      <a:srgbClr val="000000"/>
                    </a:solidFill>
                    <a:effectLst/>
                    <a:uLnTx/>
                    <a:uFillTx/>
                    <a:latin typeface="Arial"/>
                    <a:ea typeface="Arial"/>
                    <a:cs typeface="Arial"/>
                    <a:sym typeface="Arial"/>
                  </a:rPr>
                  <a:t>③</a:t>
                </a:r>
              </a:p>
            </p:txBody>
          </p:sp>
          <p:sp>
            <p:nvSpPr>
              <p:cNvPr id="39" name="TextBox 39"/>
              <p:cNvSpPr txBox="1"/>
              <p:nvPr/>
            </p:nvSpPr>
            <p:spPr>
              <a:xfrm>
                <a:off x="4605565" y="99168"/>
                <a:ext cx="271065" cy="355600"/>
              </a:xfrm>
              <a:prstGeom prst="rect">
                <a:avLst/>
              </a:prstGeom>
            </p:spPr>
            <p:txBody>
              <a:bodyPr lIns="0" tIns="0" rIns="0" bIns="0" rtlCol="0" anchor="t">
                <a:spAutoFit/>
              </a:bodyPr>
              <a:lstStyle/>
              <a:p>
                <a:pPr marL="0" marR="0" lvl="0" indent="0" algn="ctr" defTabSz="914400" rtl="0" eaLnBrk="1" fontAlgn="auto" latinLnBrk="0" hangingPunct="1">
                  <a:lnSpc>
                    <a:spcPts val="1919"/>
                  </a:lnSpc>
                  <a:spcBef>
                    <a:spcPct val="0"/>
                  </a:spcBef>
                  <a:spcAft>
                    <a:spcPts val="0"/>
                  </a:spcAft>
                  <a:buClrTx/>
                  <a:buSzTx/>
                  <a:buFontTx/>
                  <a:buNone/>
                  <a:tabLst/>
                  <a:defRPr/>
                </a:pPr>
                <a:r>
                  <a:rPr kumimoji="0" lang="en-US" sz="1599" b="0" i="0" u="none" strike="noStrike" kern="1200" cap="none" spc="0" normalizeH="0" baseline="0" noProof="0" dirty="0">
                    <a:ln>
                      <a:noFill/>
                    </a:ln>
                    <a:solidFill>
                      <a:srgbClr val="000000"/>
                    </a:solidFill>
                    <a:effectLst/>
                    <a:uLnTx/>
                    <a:uFillTx/>
                    <a:latin typeface="Arial"/>
                    <a:ea typeface="Arial"/>
                    <a:cs typeface="Arial"/>
                    <a:sym typeface="Arial"/>
                  </a:rPr>
                  <a:t>④</a:t>
                </a:r>
              </a:p>
            </p:txBody>
          </p:sp>
          <p:grpSp>
            <p:nvGrpSpPr>
              <p:cNvPr id="40" name="Group 40"/>
              <p:cNvGrpSpPr/>
              <p:nvPr/>
            </p:nvGrpSpPr>
            <p:grpSpPr>
              <a:xfrm>
                <a:off x="462534" y="1416798"/>
                <a:ext cx="3768234" cy="1248975"/>
                <a:chOff x="0" y="0"/>
                <a:chExt cx="1116514" cy="370067"/>
              </a:xfrm>
            </p:grpSpPr>
            <p:sp>
              <p:nvSpPr>
                <p:cNvPr id="41" name="Freeform 41"/>
                <p:cNvSpPr/>
                <p:nvPr/>
              </p:nvSpPr>
              <p:spPr>
                <a:xfrm>
                  <a:off x="0" y="0"/>
                  <a:ext cx="1116514" cy="370067"/>
                </a:xfrm>
                <a:custGeom>
                  <a:avLst/>
                  <a:gdLst/>
                  <a:ahLst/>
                  <a:cxnLst/>
                  <a:rect l="l" t="t" r="r" b="b"/>
                  <a:pathLst>
                    <a:path w="1116514" h="370067">
                      <a:moveTo>
                        <a:pt x="93138" y="0"/>
                      </a:moveTo>
                      <a:lnTo>
                        <a:pt x="1023375" y="0"/>
                      </a:lnTo>
                      <a:cubicBezTo>
                        <a:pt x="1048077" y="0"/>
                        <a:pt x="1071767" y="9813"/>
                        <a:pt x="1089234" y="27280"/>
                      </a:cubicBezTo>
                      <a:cubicBezTo>
                        <a:pt x="1106701" y="44746"/>
                        <a:pt x="1116514" y="68437"/>
                        <a:pt x="1116514" y="93138"/>
                      </a:cubicBezTo>
                      <a:lnTo>
                        <a:pt x="1116514" y="276928"/>
                      </a:lnTo>
                      <a:cubicBezTo>
                        <a:pt x="1116514" y="328367"/>
                        <a:pt x="1074814" y="370067"/>
                        <a:pt x="1023375" y="370067"/>
                      </a:cubicBezTo>
                      <a:lnTo>
                        <a:pt x="93138" y="370067"/>
                      </a:lnTo>
                      <a:cubicBezTo>
                        <a:pt x="68437" y="370067"/>
                        <a:pt x="44746" y="360254"/>
                        <a:pt x="27280" y="342787"/>
                      </a:cubicBezTo>
                      <a:cubicBezTo>
                        <a:pt x="9813" y="325320"/>
                        <a:pt x="0" y="301630"/>
                        <a:pt x="0" y="276928"/>
                      </a:cubicBezTo>
                      <a:lnTo>
                        <a:pt x="0" y="93138"/>
                      </a:lnTo>
                      <a:cubicBezTo>
                        <a:pt x="0" y="68437"/>
                        <a:pt x="9813" y="44746"/>
                        <a:pt x="27280" y="27280"/>
                      </a:cubicBezTo>
                      <a:cubicBezTo>
                        <a:pt x="44746" y="9813"/>
                        <a:pt x="68437" y="0"/>
                        <a:pt x="93138" y="0"/>
                      </a:cubicBezTo>
                      <a:close/>
                    </a:path>
                  </a:pathLst>
                </a:custGeom>
                <a:solidFill>
                  <a:srgbClr val="FF914D">
                    <a:alpha val="49804"/>
                  </a:srgbClr>
                </a:solidFill>
              </p:spPr>
            </p:sp>
            <p:sp>
              <p:nvSpPr>
                <p:cNvPr id="42" name="TextBox 42"/>
                <p:cNvSpPr txBox="1"/>
                <p:nvPr/>
              </p:nvSpPr>
              <p:spPr>
                <a:xfrm>
                  <a:off x="0" y="-28575"/>
                  <a:ext cx="1116514" cy="398642"/>
                </a:xfrm>
                <a:prstGeom prst="rect">
                  <a:avLst/>
                </a:prstGeom>
              </p:spPr>
              <p:txBody>
                <a:bodyPr lIns="50800" tIns="50800" rIns="50800" bIns="50800" rtlCol="0" anchor="ctr"/>
                <a:lstStyle/>
                <a:p>
                  <a:pPr marL="0" marR="0" lvl="0" indent="0" algn="ctr" defTabSz="914400" rtl="0" eaLnBrk="1" fontAlgn="auto" latinLnBrk="0" hangingPunct="1">
                    <a:lnSpc>
                      <a:spcPts val="167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3" name="TextBox 43"/>
              <p:cNvSpPr txBox="1"/>
              <p:nvPr/>
            </p:nvSpPr>
            <p:spPr>
              <a:xfrm>
                <a:off x="634255" y="1733311"/>
                <a:ext cx="3424793" cy="587375"/>
              </a:xfrm>
              <a:prstGeom prst="rect">
                <a:avLst/>
              </a:prstGeom>
            </p:spPr>
            <p:txBody>
              <a:bodyPr lIns="0" tIns="0" rIns="0" bIns="0" rtlCol="0" anchor="t">
                <a:spAutoFit/>
              </a:bodyPr>
              <a:lstStyle/>
              <a:p>
                <a:pPr marL="0" marR="0" lvl="0" indent="0" algn="l" defTabSz="914400" rtl="0" eaLnBrk="1" fontAlgn="auto" latinLnBrk="0" hangingPunct="1">
                  <a:lnSpc>
                    <a:spcPts val="1680"/>
                  </a:lnSpc>
                  <a:spcBef>
                    <a:spcPct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Bold"/>
                    <a:ea typeface="Arial Bold"/>
                    <a:cs typeface="Arial Bold"/>
                    <a:sym typeface="Arial Bold"/>
                  </a:rPr>
                  <a:t>投稿途中でも投稿種類と投稿先の変更ができます。</a:t>
                </a:r>
              </a:p>
            </p:txBody>
          </p:sp>
        </p:grpSp>
      </p:grpSp>
      <p:sp>
        <p:nvSpPr>
          <p:cNvPr id="47" name="Freeform 47"/>
          <p:cNvSpPr/>
          <p:nvPr/>
        </p:nvSpPr>
        <p:spPr>
          <a:xfrm rot="-7666990">
            <a:off x="4327045" y="3436892"/>
            <a:ext cx="427848" cy="617628"/>
          </a:xfrm>
          <a:custGeom>
            <a:avLst/>
            <a:gdLst/>
            <a:ahLst/>
            <a:cxnLst/>
            <a:rect l="l" t="t" r="r" b="b"/>
            <a:pathLst>
              <a:path w="427848" h="617628">
                <a:moveTo>
                  <a:pt x="0" y="0"/>
                </a:moveTo>
                <a:lnTo>
                  <a:pt x="427848" y="0"/>
                </a:lnTo>
                <a:lnTo>
                  <a:pt x="427848" y="617628"/>
                </a:lnTo>
                <a:lnTo>
                  <a:pt x="0" y="6176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8" name="Freeform 48"/>
          <p:cNvSpPr/>
          <p:nvPr/>
        </p:nvSpPr>
        <p:spPr>
          <a:xfrm>
            <a:off x="2188365" y="3397420"/>
            <a:ext cx="378041" cy="530662"/>
          </a:xfrm>
          <a:custGeom>
            <a:avLst/>
            <a:gdLst/>
            <a:ahLst/>
            <a:cxnLst/>
            <a:rect l="l" t="t" r="r" b="b"/>
            <a:pathLst>
              <a:path w="378041" h="545728">
                <a:moveTo>
                  <a:pt x="0" y="0"/>
                </a:moveTo>
                <a:lnTo>
                  <a:pt x="378041" y="0"/>
                </a:lnTo>
                <a:lnTo>
                  <a:pt x="378041" y="545728"/>
                </a:lnTo>
                <a:lnTo>
                  <a:pt x="0" y="545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スライド番号プレースホルダー 49">
            <a:extLst>
              <a:ext uri="{FF2B5EF4-FFF2-40B4-BE49-F238E27FC236}">
                <a16:creationId xmlns:a16="http://schemas.microsoft.com/office/drawing/2014/main" id="{B08D4C63-24D5-121A-3573-F5F0CDB7D265}"/>
              </a:ext>
            </a:extLst>
          </p:cNvPr>
          <p:cNvSpPr>
            <a:spLocks noGrp="1"/>
          </p:cNvSpPr>
          <p:nvPr>
            <p:ph type="sldNum" sz="quarter" idx="12"/>
          </p:nvPr>
        </p:nvSpPr>
        <p:spPr>
          <a:xfrm>
            <a:off x="7676304" y="6457936"/>
            <a:ext cx="2133600" cy="365125"/>
          </a:xfrm>
        </p:spPr>
        <p:txBody>
          <a:bodyPr/>
          <a:lstStyle/>
          <a:p>
            <a:fld id="{B6F15528-21DE-4FAA-801E-634DDDAF4B2B}" type="slidenum">
              <a:rPr lang="en-US" smtClean="0">
                <a:solidFill>
                  <a:schemeClr val="tx1"/>
                </a:solidFill>
              </a:rPr>
              <a:pPr/>
              <a:t>6</a:t>
            </a:fld>
            <a:endParaRPr 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280C42F0-1B32-E015-546B-6B50496953A0}"/>
              </a:ext>
            </a:extLst>
          </p:cNvPr>
          <p:cNvSpPr/>
          <p:nvPr/>
        </p:nvSpPr>
        <p:spPr>
          <a:xfrm>
            <a:off x="134854" y="1343494"/>
            <a:ext cx="9636292" cy="3442891"/>
          </a:xfrm>
          <a:prstGeom prst="rect">
            <a:avLst/>
          </a:prstGeom>
          <a:solidFill>
            <a:srgbClr val="000000">
              <a:alpha val="0"/>
            </a:srgbClr>
          </a:solidFill>
          <a:ln w="28575" cap="rnd">
            <a:solidFill>
              <a:srgbClr val="FF914D">
                <a:alpha val="49804"/>
              </a:srgbClr>
            </a:solidFill>
            <a:prstDash val="solid"/>
            <a:round/>
          </a:ln>
        </p:spPr>
        <p:txBody>
          <a:bodyPr rtlCol="0" anchor="ctr"/>
          <a:lstStyle/>
          <a:p>
            <a:pPr algn="ctr"/>
            <a:endParaRPr kumimoji="1" lang="ja-JP" altLang="en-US"/>
          </a:p>
        </p:txBody>
      </p:sp>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grpSp>
        <p:nvGrpSpPr>
          <p:cNvPr id="39" name="グループ化 38">
            <a:extLst>
              <a:ext uri="{FF2B5EF4-FFF2-40B4-BE49-F238E27FC236}">
                <a16:creationId xmlns:a16="http://schemas.microsoft.com/office/drawing/2014/main" id="{1486C48A-2A47-94F3-D68F-069D82282834}"/>
              </a:ext>
            </a:extLst>
          </p:cNvPr>
          <p:cNvGrpSpPr/>
          <p:nvPr/>
        </p:nvGrpSpPr>
        <p:grpSpPr>
          <a:xfrm>
            <a:off x="658159" y="5004197"/>
            <a:ext cx="1955900" cy="1269278"/>
            <a:chOff x="685800" y="4734116"/>
            <a:chExt cx="1955900" cy="1269278"/>
          </a:xfrm>
        </p:grpSpPr>
        <p:sp>
          <p:nvSpPr>
            <p:cNvPr id="12" name="Freeform 12"/>
            <p:cNvSpPr/>
            <p:nvPr/>
          </p:nvSpPr>
          <p:spPr>
            <a:xfrm>
              <a:off x="685800" y="4734116"/>
              <a:ext cx="1955900" cy="1269278"/>
            </a:xfrm>
            <a:custGeom>
              <a:avLst/>
              <a:gdLst/>
              <a:ahLst/>
              <a:cxnLst/>
              <a:rect l="l" t="t" r="r" b="b"/>
              <a:pathLst>
                <a:path w="1955900" h="1269278">
                  <a:moveTo>
                    <a:pt x="0" y="0"/>
                  </a:moveTo>
                  <a:lnTo>
                    <a:pt x="1955900" y="0"/>
                  </a:lnTo>
                  <a:lnTo>
                    <a:pt x="1955900" y="1269279"/>
                  </a:lnTo>
                  <a:lnTo>
                    <a:pt x="0" y="1269279"/>
                  </a:lnTo>
                  <a:lnTo>
                    <a:pt x="0" y="0"/>
                  </a:lnTo>
                  <a:close/>
                </a:path>
              </a:pathLst>
            </a:custGeom>
            <a:blipFill>
              <a:blip r:embed="rId5"/>
              <a:stretch>
                <a:fillRect t="-168627" b="-76374"/>
              </a:stretch>
            </a:blipFill>
            <a:ln w="9525" cap="sq">
              <a:solidFill>
                <a:srgbClr val="000000"/>
              </a:solidFill>
              <a:prstDash val="solid"/>
              <a:miter/>
            </a:ln>
          </p:spPr>
        </p:sp>
        <p:grpSp>
          <p:nvGrpSpPr>
            <p:cNvPr id="13" name="Group 13"/>
            <p:cNvGrpSpPr/>
            <p:nvPr/>
          </p:nvGrpSpPr>
          <p:grpSpPr>
            <a:xfrm>
              <a:off x="685800" y="5734723"/>
              <a:ext cx="1955900" cy="268671"/>
              <a:chOff x="0" y="0"/>
              <a:chExt cx="772701" cy="106142"/>
            </a:xfrm>
          </p:grpSpPr>
          <p:sp>
            <p:nvSpPr>
              <p:cNvPr id="14" name="Freeform 14"/>
              <p:cNvSpPr/>
              <p:nvPr/>
            </p:nvSpPr>
            <p:spPr>
              <a:xfrm>
                <a:off x="0" y="0"/>
                <a:ext cx="772701" cy="106142"/>
              </a:xfrm>
              <a:custGeom>
                <a:avLst/>
                <a:gdLst/>
                <a:ahLst/>
                <a:cxnLst/>
                <a:rect l="l" t="t" r="r" b="b"/>
                <a:pathLst>
                  <a:path w="772701" h="106142">
                    <a:moveTo>
                      <a:pt x="0" y="0"/>
                    </a:moveTo>
                    <a:lnTo>
                      <a:pt x="772701" y="0"/>
                    </a:lnTo>
                    <a:lnTo>
                      <a:pt x="772701" y="106142"/>
                    </a:lnTo>
                    <a:lnTo>
                      <a:pt x="0" y="106142"/>
                    </a:lnTo>
                    <a:close/>
                  </a:path>
                </a:pathLst>
              </a:custGeom>
              <a:solidFill>
                <a:srgbClr val="000000">
                  <a:alpha val="0"/>
                </a:srgbClr>
              </a:solidFill>
              <a:ln w="38100" cap="sq">
                <a:solidFill>
                  <a:srgbClr val="FF0000"/>
                </a:solidFill>
                <a:prstDash val="solid"/>
                <a:miter/>
              </a:ln>
            </p:spPr>
          </p:sp>
          <p:sp>
            <p:nvSpPr>
              <p:cNvPr id="15" name="TextBox 15"/>
              <p:cNvSpPr txBox="1"/>
              <p:nvPr/>
            </p:nvSpPr>
            <p:spPr>
              <a:xfrm>
                <a:off x="0" y="-28575"/>
                <a:ext cx="772701" cy="134717"/>
              </a:xfrm>
              <a:prstGeom prst="rect">
                <a:avLst/>
              </a:prstGeom>
            </p:spPr>
            <p:txBody>
              <a:bodyPr lIns="50800" tIns="50800" rIns="50800" bIns="50800" rtlCol="0" anchor="ctr"/>
              <a:lstStyle/>
              <a:p>
                <a:pPr algn="ctr">
                  <a:lnSpc>
                    <a:spcPts val="1679"/>
                  </a:lnSpc>
                </a:pPr>
                <a:endParaRPr/>
              </a:p>
            </p:txBody>
          </p:sp>
        </p:grpSp>
      </p:grpSp>
      <p:sp>
        <p:nvSpPr>
          <p:cNvPr id="18" name="TextBox 18"/>
          <p:cNvSpPr txBox="1"/>
          <p:nvPr/>
        </p:nvSpPr>
        <p:spPr>
          <a:xfrm>
            <a:off x="3310875" y="6525875"/>
            <a:ext cx="3697050" cy="197575"/>
          </a:xfrm>
          <a:prstGeom prst="rect">
            <a:avLst/>
          </a:prstGeom>
        </p:spPr>
        <p:txBody>
          <a:bodyPr lIns="0" tIns="0" rIns="0" bIns="0" rtlCol="0" anchor="t">
            <a:spAutoFit/>
          </a:bodyPr>
          <a:lstStyle/>
          <a:p>
            <a:pPr algn="ctr">
              <a:lnSpc>
                <a:spcPts val="1439"/>
              </a:lnSpc>
            </a:pPr>
            <a:r>
              <a:rPr lang="en-US" sz="1200">
                <a:solidFill>
                  <a:srgbClr val="000000"/>
                </a:solidFill>
                <a:latin typeface="Arial"/>
                <a:ea typeface="Arial"/>
                <a:cs typeface="Arial"/>
                <a:sym typeface="Arial"/>
              </a:rPr>
              <a:t>Copyright © EDGE, Inc. All rights reserved.</a:t>
            </a:r>
          </a:p>
        </p:txBody>
      </p:sp>
      <p:sp>
        <p:nvSpPr>
          <p:cNvPr id="19" name="TextBox 19"/>
          <p:cNvSpPr txBox="1"/>
          <p:nvPr/>
        </p:nvSpPr>
        <p:spPr>
          <a:xfrm>
            <a:off x="314765" y="240671"/>
            <a:ext cx="1966955" cy="345672"/>
          </a:xfrm>
          <a:prstGeom prst="rect">
            <a:avLst/>
          </a:prstGeom>
        </p:spPr>
        <p:txBody>
          <a:bodyPr wrap="square" lIns="0" tIns="0" rIns="0" bIns="0" rtlCol="0" anchor="t">
            <a:spAutoFit/>
          </a:bodyPr>
          <a:lstStyle/>
          <a:p>
            <a:pPr algn="l">
              <a:lnSpc>
                <a:spcPts val="2879"/>
              </a:lnSpc>
              <a:spcBef>
                <a:spcPct val="0"/>
              </a:spcBef>
            </a:pPr>
            <a:r>
              <a:rPr lang="en-US" sz="2399" b="1" dirty="0">
                <a:solidFill>
                  <a:srgbClr val="1F97D5"/>
                </a:solidFill>
                <a:latin typeface="Arial Bold"/>
                <a:ea typeface="Arial Bold"/>
                <a:cs typeface="Arial Bold"/>
                <a:sym typeface="Arial Bold"/>
              </a:rPr>
              <a:t>コミュニティ</a:t>
            </a:r>
          </a:p>
        </p:txBody>
      </p:sp>
      <p:sp>
        <p:nvSpPr>
          <p:cNvPr id="20" name="TextBox 20"/>
          <p:cNvSpPr txBox="1"/>
          <p:nvPr/>
        </p:nvSpPr>
        <p:spPr>
          <a:xfrm>
            <a:off x="188407" y="838039"/>
            <a:ext cx="8553234" cy="243656"/>
          </a:xfrm>
          <a:prstGeom prst="rect">
            <a:avLst/>
          </a:prstGeom>
        </p:spPr>
        <p:txBody>
          <a:bodyPr lIns="0" tIns="0" rIns="0" bIns="0" rtlCol="0" anchor="t">
            <a:spAutoFit/>
          </a:bodyPr>
          <a:lstStyle/>
          <a:p>
            <a:pPr algn="l">
              <a:lnSpc>
                <a:spcPts val="1919"/>
              </a:lnSpc>
              <a:spcBef>
                <a:spcPct val="0"/>
              </a:spcBef>
            </a:pPr>
            <a:r>
              <a:rPr lang="en-US" sz="1599" b="1" dirty="0">
                <a:solidFill>
                  <a:srgbClr val="000000"/>
                </a:solidFill>
                <a:latin typeface="Arial"/>
                <a:ea typeface="Arial"/>
                <a:cs typeface="Arial"/>
                <a:sym typeface="Arial"/>
              </a:rPr>
              <a:t>テーマごとにコミュニティがあります。各コミュニティでテーマにそった投稿をしましょう。</a:t>
            </a:r>
          </a:p>
        </p:txBody>
      </p:sp>
      <p:grpSp>
        <p:nvGrpSpPr>
          <p:cNvPr id="40" name="グループ化 39">
            <a:extLst>
              <a:ext uri="{FF2B5EF4-FFF2-40B4-BE49-F238E27FC236}">
                <a16:creationId xmlns:a16="http://schemas.microsoft.com/office/drawing/2014/main" id="{163164F5-89FC-D2E5-0217-F3085D04564A}"/>
              </a:ext>
            </a:extLst>
          </p:cNvPr>
          <p:cNvGrpSpPr/>
          <p:nvPr/>
        </p:nvGrpSpPr>
        <p:grpSpPr>
          <a:xfrm>
            <a:off x="2779901" y="5275696"/>
            <a:ext cx="5345311" cy="866903"/>
            <a:chOff x="3163120" y="4920419"/>
            <a:chExt cx="5345311" cy="866903"/>
          </a:xfrm>
        </p:grpSpPr>
        <p:sp>
          <p:nvSpPr>
            <p:cNvPr id="16" name="Freeform 16"/>
            <p:cNvSpPr/>
            <p:nvPr/>
          </p:nvSpPr>
          <p:spPr>
            <a:xfrm>
              <a:off x="3163120" y="4920419"/>
              <a:ext cx="5137204" cy="866903"/>
            </a:xfrm>
            <a:custGeom>
              <a:avLst/>
              <a:gdLst/>
              <a:ahLst/>
              <a:cxnLst/>
              <a:rect l="l" t="t" r="r" b="b"/>
              <a:pathLst>
                <a:path w="5137204" h="866903">
                  <a:moveTo>
                    <a:pt x="0" y="0"/>
                  </a:moveTo>
                  <a:lnTo>
                    <a:pt x="5137204" y="0"/>
                  </a:lnTo>
                  <a:lnTo>
                    <a:pt x="5137204" y="866903"/>
                  </a:lnTo>
                  <a:lnTo>
                    <a:pt x="0" y="8669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TextBox 26"/>
            <p:cNvSpPr txBox="1"/>
            <p:nvPr/>
          </p:nvSpPr>
          <p:spPr>
            <a:xfrm>
              <a:off x="3403000" y="5220521"/>
              <a:ext cx="5105431" cy="238125"/>
            </a:xfrm>
            <a:prstGeom prst="rect">
              <a:avLst/>
            </a:prstGeom>
          </p:spPr>
          <p:txBody>
            <a:bodyPr lIns="0" tIns="0" rIns="0" bIns="0" rtlCol="0" anchor="t">
              <a:spAutoFit/>
            </a:bodyPr>
            <a:lstStyle/>
            <a:p>
              <a:pPr algn="l">
                <a:lnSpc>
                  <a:spcPts val="1679"/>
                </a:lnSpc>
                <a:spcBef>
                  <a:spcPct val="0"/>
                </a:spcBef>
              </a:pPr>
              <a:r>
                <a:rPr lang="en-US" sz="1399" b="1">
                  <a:solidFill>
                    <a:srgbClr val="000000"/>
                  </a:solidFill>
                  <a:latin typeface="Arial Bold"/>
                  <a:ea typeface="Arial Bold"/>
                  <a:cs typeface="Arial Bold"/>
                  <a:sym typeface="Arial Bold"/>
                </a:rPr>
                <a:t>他の人の投稿に対してスターやコメント投稿ができます。</a:t>
              </a:r>
            </a:p>
          </p:txBody>
        </p:sp>
      </p:grpSp>
      <p:grpSp>
        <p:nvGrpSpPr>
          <p:cNvPr id="41" name="グループ化 40">
            <a:extLst>
              <a:ext uri="{FF2B5EF4-FFF2-40B4-BE49-F238E27FC236}">
                <a16:creationId xmlns:a16="http://schemas.microsoft.com/office/drawing/2014/main" id="{7C9CB317-98ED-BCB9-9855-966540D4512F}"/>
              </a:ext>
            </a:extLst>
          </p:cNvPr>
          <p:cNvGrpSpPr/>
          <p:nvPr/>
        </p:nvGrpSpPr>
        <p:grpSpPr>
          <a:xfrm>
            <a:off x="254030" y="1434664"/>
            <a:ext cx="9449129" cy="3279251"/>
            <a:chOff x="188407" y="1180939"/>
            <a:chExt cx="9449129" cy="3279251"/>
          </a:xfrm>
        </p:grpSpPr>
        <p:sp>
          <p:nvSpPr>
            <p:cNvPr id="5" name="Freeform 5"/>
            <p:cNvSpPr/>
            <p:nvPr/>
          </p:nvSpPr>
          <p:spPr>
            <a:xfrm>
              <a:off x="277330" y="1863051"/>
              <a:ext cx="2173863" cy="2180474"/>
            </a:xfrm>
            <a:custGeom>
              <a:avLst/>
              <a:gdLst/>
              <a:ahLst/>
              <a:cxnLst/>
              <a:rect l="l" t="t" r="r" b="b"/>
              <a:pathLst>
                <a:path w="2173863" h="2180474">
                  <a:moveTo>
                    <a:pt x="0" y="0"/>
                  </a:moveTo>
                  <a:lnTo>
                    <a:pt x="2173863" y="0"/>
                  </a:lnTo>
                  <a:lnTo>
                    <a:pt x="2173863" y="2180473"/>
                  </a:lnTo>
                  <a:lnTo>
                    <a:pt x="0" y="2180473"/>
                  </a:lnTo>
                  <a:lnTo>
                    <a:pt x="0" y="0"/>
                  </a:lnTo>
                  <a:close/>
                </a:path>
              </a:pathLst>
            </a:custGeom>
            <a:blipFill>
              <a:blip r:embed="rId8"/>
              <a:stretch>
                <a:fillRect t="-11416" r="-944" b="-113902"/>
              </a:stretch>
            </a:blipFill>
            <a:ln w="9525" cap="sq">
              <a:solidFill>
                <a:srgbClr val="000000"/>
              </a:solidFill>
              <a:prstDash val="solid"/>
              <a:miter/>
            </a:ln>
          </p:spPr>
        </p:sp>
        <p:sp>
          <p:nvSpPr>
            <p:cNvPr id="6" name="Freeform 6"/>
            <p:cNvSpPr/>
            <p:nvPr/>
          </p:nvSpPr>
          <p:spPr>
            <a:xfrm>
              <a:off x="3431305" y="1866457"/>
              <a:ext cx="2194396" cy="2180474"/>
            </a:xfrm>
            <a:custGeom>
              <a:avLst/>
              <a:gdLst/>
              <a:ahLst/>
              <a:cxnLst/>
              <a:rect l="l" t="t" r="r" b="b"/>
              <a:pathLst>
                <a:path w="2194396" h="2180474">
                  <a:moveTo>
                    <a:pt x="0" y="0"/>
                  </a:moveTo>
                  <a:lnTo>
                    <a:pt x="2194396" y="0"/>
                  </a:lnTo>
                  <a:lnTo>
                    <a:pt x="2194396" y="2180473"/>
                  </a:lnTo>
                  <a:lnTo>
                    <a:pt x="0" y="2180473"/>
                  </a:lnTo>
                  <a:lnTo>
                    <a:pt x="0" y="0"/>
                  </a:lnTo>
                  <a:close/>
                </a:path>
              </a:pathLst>
            </a:custGeom>
            <a:blipFill>
              <a:blip r:embed="rId9"/>
              <a:stretch>
                <a:fillRect t="-10586" b="-114731"/>
              </a:stretch>
            </a:blipFill>
            <a:ln w="9525" cap="sq">
              <a:solidFill>
                <a:srgbClr val="000000"/>
              </a:solidFill>
              <a:prstDash val="solid"/>
              <a:miter/>
            </a:ln>
          </p:spPr>
        </p:sp>
        <p:sp>
          <p:nvSpPr>
            <p:cNvPr id="7" name="Freeform 7"/>
            <p:cNvSpPr/>
            <p:nvPr/>
          </p:nvSpPr>
          <p:spPr>
            <a:xfrm>
              <a:off x="6583284" y="1858345"/>
              <a:ext cx="2194396" cy="2180474"/>
            </a:xfrm>
            <a:custGeom>
              <a:avLst/>
              <a:gdLst/>
              <a:ahLst/>
              <a:cxnLst/>
              <a:rect l="l" t="t" r="r" b="b"/>
              <a:pathLst>
                <a:path w="2194396" h="2180474">
                  <a:moveTo>
                    <a:pt x="0" y="0"/>
                  </a:moveTo>
                  <a:lnTo>
                    <a:pt x="2194396" y="0"/>
                  </a:lnTo>
                  <a:lnTo>
                    <a:pt x="2194396" y="2180473"/>
                  </a:lnTo>
                  <a:lnTo>
                    <a:pt x="0" y="2180473"/>
                  </a:lnTo>
                  <a:lnTo>
                    <a:pt x="0" y="0"/>
                  </a:lnTo>
                  <a:close/>
                </a:path>
              </a:pathLst>
            </a:custGeom>
            <a:blipFill>
              <a:blip r:embed="rId10"/>
              <a:stretch>
                <a:fillRect t="-11416" b="-113902"/>
              </a:stretch>
            </a:blipFill>
            <a:ln w="9525" cap="sq">
              <a:solidFill>
                <a:srgbClr val="000000"/>
              </a:solidFill>
              <a:prstDash val="solid"/>
              <a:miter/>
            </a:ln>
          </p:spPr>
        </p:sp>
        <p:grpSp>
          <p:nvGrpSpPr>
            <p:cNvPr id="8" name="Group 8"/>
            <p:cNvGrpSpPr/>
            <p:nvPr/>
          </p:nvGrpSpPr>
          <p:grpSpPr>
            <a:xfrm>
              <a:off x="277330" y="3310798"/>
              <a:ext cx="1857197" cy="268671"/>
              <a:chOff x="0" y="0"/>
              <a:chExt cx="733708" cy="106142"/>
            </a:xfrm>
          </p:grpSpPr>
          <p:sp>
            <p:nvSpPr>
              <p:cNvPr id="9" name="Freeform 9"/>
              <p:cNvSpPr/>
              <p:nvPr/>
            </p:nvSpPr>
            <p:spPr>
              <a:xfrm>
                <a:off x="0" y="0"/>
                <a:ext cx="733708" cy="106142"/>
              </a:xfrm>
              <a:custGeom>
                <a:avLst/>
                <a:gdLst/>
                <a:ahLst/>
                <a:cxnLst/>
                <a:rect l="l" t="t" r="r" b="b"/>
                <a:pathLst>
                  <a:path w="733708" h="106142">
                    <a:moveTo>
                      <a:pt x="0" y="0"/>
                    </a:moveTo>
                    <a:lnTo>
                      <a:pt x="733708" y="0"/>
                    </a:lnTo>
                    <a:lnTo>
                      <a:pt x="733708" y="106142"/>
                    </a:lnTo>
                    <a:lnTo>
                      <a:pt x="0" y="106142"/>
                    </a:lnTo>
                    <a:close/>
                  </a:path>
                </a:pathLst>
              </a:custGeom>
              <a:solidFill>
                <a:srgbClr val="000000">
                  <a:alpha val="0"/>
                </a:srgbClr>
              </a:solidFill>
              <a:ln w="38100" cap="sq">
                <a:solidFill>
                  <a:srgbClr val="FF0000"/>
                </a:solidFill>
                <a:prstDash val="solid"/>
                <a:miter/>
              </a:ln>
            </p:spPr>
          </p:sp>
          <p:sp>
            <p:nvSpPr>
              <p:cNvPr id="10" name="TextBox 10"/>
              <p:cNvSpPr txBox="1"/>
              <p:nvPr/>
            </p:nvSpPr>
            <p:spPr>
              <a:xfrm>
                <a:off x="0" y="-28575"/>
                <a:ext cx="733708" cy="134717"/>
              </a:xfrm>
              <a:prstGeom prst="rect">
                <a:avLst/>
              </a:prstGeom>
            </p:spPr>
            <p:txBody>
              <a:bodyPr lIns="50800" tIns="50800" rIns="50800" bIns="50800" rtlCol="0" anchor="ctr"/>
              <a:lstStyle/>
              <a:p>
                <a:pPr algn="ctr">
                  <a:lnSpc>
                    <a:spcPts val="1679"/>
                  </a:lnSpc>
                </a:pPr>
                <a:endParaRPr/>
              </a:p>
            </p:txBody>
          </p:sp>
        </p:grpSp>
        <p:sp>
          <p:nvSpPr>
            <p:cNvPr id="11" name="Freeform 11"/>
            <p:cNvSpPr/>
            <p:nvPr/>
          </p:nvSpPr>
          <p:spPr>
            <a:xfrm rot="-5400000">
              <a:off x="2715464" y="2347146"/>
              <a:ext cx="457219" cy="660028"/>
            </a:xfrm>
            <a:custGeom>
              <a:avLst/>
              <a:gdLst/>
              <a:ahLst/>
              <a:cxnLst/>
              <a:rect l="l" t="t" r="r" b="b"/>
              <a:pathLst>
                <a:path w="457219" h="660028">
                  <a:moveTo>
                    <a:pt x="0" y="0"/>
                  </a:moveTo>
                  <a:lnTo>
                    <a:pt x="457219" y="0"/>
                  </a:lnTo>
                  <a:lnTo>
                    <a:pt x="457219" y="660028"/>
                  </a:lnTo>
                  <a:lnTo>
                    <a:pt x="0" y="6600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TextBox 21"/>
            <p:cNvSpPr txBox="1"/>
            <p:nvPr/>
          </p:nvSpPr>
          <p:spPr>
            <a:xfrm>
              <a:off x="188407" y="1180939"/>
              <a:ext cx="2310705" cy="238125"/>
            </a:xfrm>
            <a:prstGeom prst="rect">
              <a:avLst/>
            </a:prstGeom>
          </p:spPr>
          <p:txBody>
            <a:bodyPr lIns="0" tIns="0" rIns="0" bIns="0" rtlCol="0" anchor="t">
              <a:spAutoFit/>
            </a:bodyPr>
            <a:lstStyle/>
            <a:p>
              <a:pPr algn="ctr">
                <a:lnSpc>
                  <a:spcPts val="1679"/>
                </a:lnSpc>
                <a:spcBef>
                  <a:spcPct val="0"/>
                </a:spcBef>
              </a:pPr>
              <a:r>
                <a:rPr lang="en-US" sz="1399" b="1" dirty="0">
                  <a:solidFill>
                    <a:srgbClr val="1F97D5"/>
                  </a:solidFill>
                  <a:latin typeface="Arial Bold"/>
                  <a:ea typeface="Arial Bold"/>
                  <a:cs typeface="Arial Bold"/>
                  <a:sym typeface="Arial Bold"/>
                </a:rPr>
                <a:t>▼コミュニティでの投稿方法</a:t>
              </a:r>
            </a:p>
          </p:txBody>
        </p:sp>
        <p:sp>
          <p:nvSpPr>
            <p:cNvPr id="22" name="TextBox 22"/>
            <p:cNvSpPr txBox="1"/>
            <p:nvPr/>
          </p:nvSpPr>
          <p:spPr>
            <a:xfrm>
              <a:off x="277330" y="1521622"/>
              <a:ext cx="2221781" cy="202428"/>
            </a:xfrm>
            <a:prstGeom prst="rect">
              <a:avLst/>
            </a:prstGeom>
          </p:spPr>
          <p:txBody>
            <a:bodyPr wrap="square"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①コミュニティを選択する</a:t>
              </a:r>
            </a:p>
          </p:txBody>
        </p:sp>
        <p:sp>
          <p:nvSpPr>
            <p:cNvPr id="23" name="TextBox 23"/>
            <p:cNvSpPr txBox="1"/>
            <p:nvPr/>
          </p:nvSpPr>
          <p:spPr>
            <a:xfrm>
              <a:off x="3604448" y="1521622"/>
              <a:ext cx="1848109" cy="202428"/>
            </a:xfrm>
            <a:prstGeom prst="rect">
              <a:avLst/>
            </a:prstGeom>
          </p:spPr>
          <p:txBody>
            <a:bodyPr wrap="square"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②投稿種類を選択する</a:t>
              </a:r>
            </a:p>
          </p:txBody>
        </p:sp>
        <p:sp>
          <p:nvSpPr>
            <p:cNvPr id="24" name="TextBox 24"/>
            <p:cNvSpPr txBox="1"/>
            <p:nvPr/>
          </p:nvSpPr>
          <p:spPr>
            <a:xfrm>
              <a:off x="6557894" y="1521622"/>
              <a:ext cx="2194396" cy="238125"/>
            </a:xfrm>
            <a:prstGeom prst="rect">
              <a:avLst/>
            </a:prstGeom>
          </p:spPr>
          <p:txBody>
            <a:bodyPr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③投稿する</a:t>
              </a:r>
            </a:p>
          </p:txBody>
        </p:sp>
        <p:sp>
          <p:nvSpPr>
            <p:cNvPr id="25" name="TextBox 25"/>
            <p:cNvSpPr txBox="1"/>
            <p:nvPr/>
          </p:nvSpPr>
          <p:spPr>
            <a:xfrm>
              <a:off x="211311" y="4257762"/>
              <a:ext cx="9426225" cy="202428"/>
            </a:xfrm>
            <a:prstGeom prst="rect">
              <a:avLst/>
            </a:prstGeom>
          </p:spPr>
          <p:txBody>
            <a:bodyPr wrap="square" lIns="0" tIns="0" rIns="0" bIns="0" rtlCol="0" anchor="t">
              <a:spAutoFit/>
            </a:bodyPr>
            <a:lstStyle/>
            <a:p>
              <a:pPr algn="l">
                <a:lnSpc>
                  <a:spcPts val="1679"/>
                </a:lnSpc>
                <a:spcBef>
                  <a:spcPct val="0"/>
                </a:spcBef>
              </a:pPr>
              <a:r>
                <a:rPr lang="en-US" sz="1399" dirty="0">
                  <a:solidFill>
                    <a:srgbClr val="000000"/>
                  </a:solidFill>
                  <a:latin typeface="Arial"/>
                  <a:ea typeface="Arial"/>
                  <a:cs typeface="Arial"/>
                  <a:sym typeface="Arial"/>
                </a:rPr>
                <a:t>※投稿の制限　写真：20枚まで（10MB/枚）、動画：1枚まで（130MB 約1分程度）、ファイル：5枚まで（10MB/枚）</a:t>
              </a:r>
            </a:p>
          </p:txBody>
        </p:sp>
        <p:grpSp>
          <p:nvGrpSpPr>
            <p:cNvPr id="27" name="Group 27"/>
            <p:cNvGrpSpPr/>
            <p:nvPr/>
          </p:nvGrpSpPr>
          <p:grpSpPr>
            <a:xfrm>
              <a:off x="3452157" y="3573892"/>
              <a:ext cx="2194396" cy="268671"/>
              <a:chOff x="0" y="0"/>
              <a:chExt cx="866922" cy="106142"/>
            </a:xfrm>
          </p:grpSpPr>
          <p:sp>
            <p:nvSpPr>
              <p:cNvPr id="28" name="Freeform 28"/>
              <p:cNvSpPr/>
              <p:nvPr/>
            </p:nvSpPr>
            <p:spPr>
              <a:xfrm>
                <a:off x="0" y="0"/>
                <a:ext cx="866922" cy="106142"/>
              </a:xfrm>
              <a:custGeom>
                <a:avLst/>
                <a:gdLst/>
                <a:ahLst/>
                <a:cxnLst/>
                <a:rect l="l" t="t" r="r" b="b"/>
                <a:pathLst>
                  <a:path w="866922" h="106142">
                    <a:moveTo>
                      <a:pt x="0" y="0"/>
                    </a:moveTo>
                    <a:lnTo>
                      <a:pt x="866922" y="0"/>
                    </a:lnTo>
                    <a:lnTo>
                      <a:pt x="866922" y="106142"/>
                    </a:lnTo>
                    <a:lnTo>
                      <a:pt x="0" y="106142"/>
                    </a:lnTo>
                    <a:close/>
                  </a:path>
                </a:pathLst>
              </a:custGeom>
              <a:solidFill>
                <a:srgbClr val="000000">
                  <a:alpha val="0"/>
                </a:srgbClr>
              </a:solidFill>
              <a:ln w="38100" cap="sq">
                <a:solidFill>
                  <a:srgbClr val="FF0000"/>
                </a:solidFill>
                <a:prstDash val="solid"/>
                <a:miter/>
              </a:ln>
            </p:spPr>
          </p:sp>
          <p:sp>
            <p:nvSpPr>
              <p:cNvPr id="29" name="TextBox 29"/>
              <p:cNvSpPr txBox="1"/>
              <p:nvPr/>
            </p:nvSpPr>
            <p:spPr>
              <a:xfrm>
                <a:off x="0" y="-28575"/>
                <a:ext cx="866922" cy="134717"/>
              </a:xfrm>
              <a:prstGeom prst="rect">
                <a:avLst/>
              </a:prstGeom>
            </p:spPr>
            <p:txBody>
              <a:bodyPr lIns="50800" tIns="50800" rIns="50800" bIns="50800" rtlCol="0" anchor="ctr"/>
              <a:lstStyle/>
              <a:p>
                <a:pPr algn="ctr">
                  <a:lnSpc>
                    <a:spcPts val="1679"/>
                  </a:lnSpc>
                </a:pPr>
                <a:endParaRPr/>
              </a:p>
            </p:txBody>
          </p:sp>
        </p:grpSp>
        <p:sp>
          <p:nvSpPr>
            <p:cNvPr id="33" name="Freeform 33"/>
            <p:cNvSpPr/>
            <p:nvPr/>
          </p:nvSpPr>
          <p:spPr>
            <a:xfrm rot="-5400000">
              <a:off x="5875883" y="2373487"/>
              <a:ext cx="457219" cy="660028"/>
            </a:xfrm>
            <a:custGeom>
              <a:avLst/>
              <a:gdLst/>
              <a:ahLst/>
              <a:cxnLst/>
              <a:rect l="l" t="t" r="r" b="b"/>
              <a:pathLst>
                <a:path w="457219" h="660028">
                  <a:moveTo>
                    <a:pt x="0" y="0"/>
                  </a:moveTo>
                  <a:lnTo>
                    <a:pt x="457219" y="0"/>
                  </a:lnTo>
                  <a:lnTo>
                    <a:pt x="457219" y="660028"/>
                  </a:lnTo>
                  <a:lnTo>
                    <a:pt x="0" y="6600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sp>
        <p:nvSpPr>
          <p:cNvPr id="38" name="スライド番号プレースホルダー 37">
            <a:extLst>
              <a:ext uri="{FF2B5EF4-FFF2-40B4-BE49-F238E27FC236}">
                <a16:creationId xmlns:a16="http://schemas.microsoft.com/office/drawing/2014/main" id="{992752FA-578A-8DED-FEDC-E75365B62B1C}"/>
              </a:ext>
            </a:extLst>
          </p:cNvPr>
          <p:cNvSpPr>
            <a:spLocks noGrp="1"/>
          </p:cNvSpPr>
          <p:nvPr>
            <p:ph type="sldNum" sz="quarter" idx="12"/>
          </p:nvPr>
        </p:nvSpPr>
        <p:spPr>
          <a:xfrm>
            <a:off x="7655092" y="6442099"/>
            <a:ext cx="2133600" cy="365125"/>
          </a:xfrm>
        </p:spPr>
        <p:txBody>
          <a:bodyPr/>
          <a:lstStyle/>
          <a:p>
            <a:fld id="{B6F15528-21DE-4FAA-801E-634DDDAF4B2B}" type="slidenum">
              <a:rPr lang="en-US" smtClean="0">
                <a:solidFill>
                  <a:schemeClr val="tx1"/>
                </a:solidFill>
              </a:rPr>
              <a:pPr/>
              <a:t>7</a:t>
            </a:fld>
            <a:endParaRPr lang="en-US" dirty="0">
              <a:solidFill>
                <a:schemeClr val="tx1"/>
              </a:solidFill>
            </a:endParaRPr>
          </a:p>
        </p:txBody>
      </p:sp>
      <p:grpSp>
        <p:nvGrpSpPr>
          <p:cNvPr id="30" name="Group 30"/>
          <p:cNvGrpSpPr/>
          <p:nvPr/>
        </p:nvGrpSpPr>
        <p:grpSpPr>
          <a:xfrm>
            <a:off x="8407739" y="2110439"/>
            <a:ext cx="441317" cy="227727"/>
            <a:chOff x="0" y="0"/>
            <a:chExt cx="174347" cy="89966"/>
          </a:xfrm>
        </p:grpSpPr>
        <p:sp>
          <p:nvSpPr>
            <p:cNvPr id="31" name="Freeform 31"/>
            <p:cNvSpPr/>
            <p:nvPr/>
          </p:nvSpPr>
          <p:spPr>
            <a:xfrm>
              <a:off x="0" y="0"/>
              <a:ext cx="174347" cy="89966"/>
            </a:xfrm>
            <a:custGeom>
              <a:avLst/>
              <a:gdLst/>
              <a:ahLst/>
              <a:cxnLst/>
              <a:rect l="l" t="t" r="r" b="b"/>
              <a:pathLst>
                <a:path w="174347" h="89966">
                  <a:moveTo>
                    <a:pt x="0" y="0"/>
                  </a:moveTo>
                  <a:lnTo>
                    <a:pt x="174347" y="0"/>
                  </a:lnTo>
                  <a:lnTo>
                    <a:pt x="174347" y="89966"/>
                  </a:lnTo>
                  <a:lnTo>
                    <a:pt x="0" y="89966"/>
                  </a:lnTo>
                  <a:close/>
                </a:path>
              </a:pathLst>
            </a:custGeom>
            <a:solidFill>
              <a:srgbClr val="000000">
                <a:alpha val="0"/>
              </a:srgbClr>
            </a:solidFill>
            <a:ln w="38100" cap="sq">
              <a:solidFill>
                <a:srgbClr val="FF0000"/>
              </a:solidFill>
              <a:prstDash val="solid"/>
              <a:miter/>
            </a:ln>
          </p:spPr>
        </p:sp>
        <p:sp>
          <p:nvSpPr>
            <p:cNvPr id="32" name="TextBox 32"/>
            <p:cNvSpPr txBox="1"/>
            <p:nvPr/>
          </p:nvSpPr>
          <p:spPr>
            <a:xfrm>
              <a:off x="0" y="-28575"/>
              <a:ext cx="174347" cy="118541"/>
            </a:xfrm>
            <a:prstGeom prst="rect">
              <a:avLst/>
            </a:prstGeom>
          </p:spPr>
          <p:txBody>
            <a:bodyPr lIns="50800" tIns="50800" rIns="50800" bIns="50800" rtlCol="0" anchor="ctr"/>
            <a:lstStyle/>
            <a:p>
              <a:pPr algn="ctr">
                <a:lnSpc>
                  <a:spcPts val="167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19E3AFF4-4265-8783-CE9F-C24800B96225}"/>
              </a:ext>
            </a:extLst>
          </p:cNvPr>
          <p:cNvSpPr/>
          <p:nvPr/>
        </p:nvSpPr>
        <p:spPr>
          <a:xfrm>
            <a:off x="106278" y="1494002"/>
            <a:ext cx="9636292" cy="4881835"/>
          </a:xfrm>
          <a:prstGeom prst="rect">
            <a:avLst/>
          </a:prstGeom>
          <a:solidFill>
            <a:srgbClr val="000000">
              <a:alpha val="0"/>
            </a:srgbClr>
          </a:solidFill>
          <a:ln w="28575" cap="rnd">
            <a:solidFill>
              <a:srgbClr val="FF914D">
                <a:alpha val="49804"/>
              </a:srgbClr>
            </a:solidFill>
            <a:prstDash val="solid"/>
            <a:round/>
          </a:ln>
        </p:spPr>
        <p:txBody>
          <a:bodyPr rtlCol="0" anchor="ctr"/>
          <a:lstStyle/>
          <a:p>
            <a:pPr algn="ctr"/>
            <a:endParaRPr kumimoji="1" lang="ja-JP" altLang="en-US"/>
          </a:p>
        </p:txBody>
      </p:sp>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5" name="Freeform 5"/>
          <p:cNvSpPr/>
          <p:nvPr/>
        </p:nvSpPr>
        <p:spPr>
          <a:xfrm>
            <a:off x="6369822" y="2530418"/>
            <a:ext cx="2194396" cy="3234612"/>
          </a:xfrm>
          <a:custGeom>
            <a:avLst/>
            <a:gdLst/>
            <a:ahLst/>
            <a:cxnLst/>
            <a:rect l="l" t="t" r="r" b="b"/>
            <a:pathLst>
              <a:path w="2194396" h="3234612">
                <a:moveTo>
                  <a:pt x="0" y="0"/>
                </a:moveTo>
                <a:lnTo>
                  <a:pt x="2194396" y="0"/>
                </a:lnTo>
                <a:lnTo>
                  <a:pt x="2194396" y="3234612"/>
                </a:lnTo>
                <a:lnTo>
                  <a:pt x="0" y="3234612"/>
                </a:lnTo>
                <a:lnTo>
                  <a:pt x="0" y="0"/>
                </a:lnTo>
                <a:close/>
              </a:path>
            </a:pathLst>
          </a:custGeom>
          <a:blipFill>
            <a:blip r:embed="rId5"/>
            <a:stretch>
              <a:fillRect t="-7288" b="-44600"/>
            </a:stretch>
          </a:blipFill>
          <a:ln w="9525" cap="sq">
            <a:solidFill>
              <a:srgbClr val="000000"/>
            </a:solidFill>
            <a:prstDash val="solid"/>
            <a:miter/>
          </a:ln>
        </p:spPr>
      </p:sp>
      <p:sp>
        <p:nvSpPr>
          <p:cNvPr id="6" name="Freeform 6"/>
          <p:cNvSpPr/>
          <p:nvPr/>
        </p:nvSpPr>
        <p:spPr>
          <a:xfrm>
            <a:off x="3363425" y="2509607"/>
            <a:ext cx="2141282" cy="3203904"/>
          </a:xfrm>
          <a:custGeom>
            <a:avLst/>
            <a:gdLst/>
            <a:ahLst/>
            <a:cxnLst/>
            <a:rect l="l" t="t" r="r" b="b"/>
            <a:pathLst>
              <a:path w="2141282" h="3203904">
                <a:moveTo>
                  <a:pt x="0" y="0"/>
                </a:moveTo>
                <a:lnTo>
                  <a:pt x="2141282" y="0"/>
                </a:lnTo>
                <a:lnTo>
                  <a:pt x="2141282" y="3203904"/>
                </a:lnTo>
                <a:lnTo>
                  <a:pt x="0" y="3203904"/>
                </a:lnTo>
                <a:lnTo>
                  <a:pt x="0" y="0"/>
                </a:lnTo>
                <a:close/>
              </a:path>
            </a:pathLst>
          </a:custGeom>
          <a:blipFill>
            <a:blip r:embed="rId6"/>
            <a:stretch>
              <a:fillRect l="-2480" t="-7358" b="-45986"/>
            </a:stretch>
          </a:blipFill>
          <a:ln w="9525" cap="sq">
            <a:solidFill>
              <a:srgbClr val="000000"/>
            </a:solidFill>
            <a:prstDash val="solid"/>
            <a:miter/>
          </a:ln>
        </p:spPr>
      </p:sp>
      <p:sp>
        <p:nvSpPr>
          <p:cNvPr id="7" name="Freeform 7"/>
          <p:cNvSpPr/>
          <p:nvPr/>
        </p:nvSpPr>
        <p:spPr>
          <a:xfrm>
            <a:off x="380462" y="2530418"/>
            <a:ext cx="2160761" cy="3203904"/>
          </a:xfrm>
          <a:custGeom>
            <a:avLst/>
            <a:gdLst/>
            <a:ahLst/>
            <a:cxnLst/>
            <a:rect l="l" t="t" r="r" b="b"/>
            <a:pathLst>
              <a:path w="2160761" h="3203904">
                <a:moveTo>
                  <a:pt x="0" y="0"/>
                </a:moveTo>
                <a:lnTo>
                  <a:pt x="2160761" y="0"/>
                </a:lnTo>
                <a:lnTo>
                  <a:pt x="2160761" y="3203904"/>
                </a:lnTo>
                <a:lnTo>
                  <a:pt x="0" y="3203904"/>
                </a:lnTo>
                <a:lnTo>
                  <a:pt x="0" y="0"/>
                </a:lnTo>
                <a:close/>
              </a:path>
            </a:pathLst>
          </a:custGeom>
          <a:blipFill>
            <a:blip r:embed="rId7"/>
            <a:stretch>
              <a:fillRect l="-1556" t="-8306" b="-45037"/>
            </a:stretch>
          </a:blipFill>
          <a:ln w="9525" cap="sq">
            <a:solidFill>
              <a:srgbClr val="000000"/>
            </a:solidFill>
            <a:prstDash val="solid"/>
            <a:miter/>
          </a:ln>
        </p:spPr>
      </p:sp>
      <p:sp>
        <p:nvSpPr>
          <p:cNvPr id="9" name="TextBox 9"/>
          <p:cNvSpPr txBox="1"/>
          <p:nvPr/>
        </p:nvSpPr>
        <p:spPr>
          <a:xfrm>
            <a:off x="3310875" y="6525875"/>
            <a:ext cx="3697050" cy="197575"/>
          </a:xfrm>
          <a:prstGeom prst="rect">
            <a:avLst/>
          </a:prstGeom>
        </p:spPr>
        <p:txBody>
          <a:bodyPr lIns="0" tIns="0" rIns="0" bIns="0" rtlCol="0" anchor="t">
            <a:spAutoFit/>
          </a:bodyPr>
          <a:lstStyle/>
          <a:p>
            <a:pPr algn="ctr">
              <a:lnSpc>
                <a:spcPts val="1439"/>
              </a:lnSpc>
            </a:pPr>
            <a:r>
              <a:rPr lang="en-US" sz="1200">
                <a:solidFill>
                  <a:srgbClr val="000000"/>
                </a:solidFill>
                <a:latin typeface="Arial"/>
                <a:ea typeface="Arial"/>
                <a:cs typeface="Arial"/>
                <a:sym typeface="Arial"/>
              </a:rPr>
              <a:t>Copyright © EDGE, Inc. All rights reserved.</a:t>
            </a:r>
          </a:p>
        </p:txBody>
      </p:sp>
      <p:sp>
        <p:nvSpPr>
          <p:cNvPr id="10" name="TextBox 10"/>
          <p:cNvSpPr txBox="1"/>
          <p:nvPr/>
        </p:nvSpPr>
        <p:spPr>
          <a:xfrm>
            <a:off x="387751" y="244148"/>
            <a:ext cx="1676938" cy="345672"/>
          </a:xfrm>
          <a:prstGeom prst="rect">
            <a:avLst/>
          </a:prstGeom>
        </p:spPr>
        <p:txBody>
          <a:bodyPr wrap="square" lIns="0" tIns="0" rIns="0" bIns="0" rtlCol="0" anchor="t">
            <a:spAutoFit/>
          </a:bodyPr>
          <a:lstStyle/>
          <a:p>
            <a:pPr algn="l">
              <a:lnSpc>
                <a:spcPts val="2879"/>
              </a:lnSpc>
              <a:spcBef>
                <a:spcPct val="0"/>
              </a:spcBef>
            </a:pPr>
            <a:r>
              <a:rPr lang="en-US" sz="2399" b="1" dirty="0">
                <a:solidFill>
                  <a:srgbClr val="1F97D5"/>
                </a:solidFill>
                <a:latin typeface="Arial Bold"/>
                <a:ea typeface="Arial Bold"/>
                <a:cs typeface="Arial Bold"/>
                <a:sym typeface="Arial Bold"/>
              </a:rPr>
              <a:t>メッセージ</a:t>
            </a:r>
          </a:p>
        </p:txBody>
      </p:sp>
      <p:sp>
        <p:nvSpPr>
          <p:cNvPr id="11" name="TextBox 11"/>
          <p:cNvSpPr txBox="1"/>
          <p:nvPr/>
        </p:nvSpPr>
        <p:spPr>
          <a:xfrm>
            <a:off x="308809" y="813591"/>
            <a:ext cx="5895257" cy="561372"/>
          </a:xfrm>
          <a:prstGeom prst="rect">
            <a:avLst/>
          </a:prstGeom>
        </p:spPr>
        <p:txBody>
          <a:bodyPr lIns="0" tIns="0" rIns="0" bIns="0" rtlCol="0" anchor="t">
            <a:spAutoFit/>
          </a:bodyPr>
          <a:lstStyle/>
          <a:p>
            <a:pPr algn="l">
              <a:lnSpc>
                <a:spcPct val="120000"/>
              </a:lnSpc>
            </a:pPr>
            <a:r>
              <a:rPr lang="en-US" sz="1599" b="1" dirty="0">
                <a:solidFill>
                  <a:srgbClr val="000000"/>
                </a:solidFill>
                <a:latin typeface="Arial"/>
                <a:ea typeface="Arial"/>
                <a:cs typeface="Arial"/>
                <a:sym typeface="Arial"/>
              </a:rPr>
              <a:t>1対1や複数人でグループチャットができます。</a:t>
            </a:r>
          </a:p>
          <a:p>
            <a:pPr algn="l">
              <a:lnSpc>
                <a:spcPct val="120000"/>
              </a:lnSpc>
              <a:spcBef>
                <a:spcPct val="0"/>
              </a:spcBef>
            </a:pPr>
            <a:r>
              <a:rPr lang="en-US" sz="1599" b="1" dirty="0">
                <a:solidFill>
                  <a:srgbClr val="000000"/>
                </a:solidFill>
                <a:latin typeface="Arial"/>
                <a:ea typeface="Arial"/>
                <a:cs typeface="Arial"/>
                <a:sym typeface="Arial"/>
              </a:rPr>
              <a:t>メッセージルームを作成して連絡ツールとして利用しましょう。</a:t>
            </a:r>
          </a:p>
        </p:txBody>
      </p:sp>
      <p:sp>
        <p:nvSpPr>
          <p:cNvPr id="12" name="TextBox 12"/>
          <p:cNvSpPr txBox="1"/>
          <p:nvPr/>
        </p:nvSpPr>
        <p:spPr>
          <a:xfrm>
            <a:off x="308809" y="1577270"/>
            <a:ext cx="2488406" cy="238125"/>
          </a:xfrm>
          <a:prstGeom prst="rect">
            <a:avLst/>
          </a:prstGeom>
        </p:spPr>
        <p:txBody>
          <a:bodyPr lIns="0" tIns="0" rIns="0" bIns="0" rtlCol="0" anchor="t">
            <a:spAutoFit/>
          </a:bodyPr>
          <a:lstStyle/>
          <a:p>
            <a:pPr algn="ctr">
              <a:lnSpc>
                <a:spcPts val="1679"/>
              </a:lnSpc>
              <a:spcBef>
                <a:spcPct val="0"/>
              </a:spcBef>
            </a:pPr>
            <a:r>
              <a:rPr lang="en-US" sz="1399" b="1" dirty="0">
                <a:solidFill>
                  <a:srgbClr val="1F97D5"/>
                </a:solidFill>
                <a:latin typeface="Arial Bold"/>
                <a:ea typeface="Arial Bold"/>
                <a:cs typeface="Arial Bold"/>
                <a:sym typeface="Arial Bold"/>
              </a:rPr>
              <a:t>▼メッセージルームの作成方法</a:t>
            </a:r>
          </a:p>
        </p:txBody>
      </p:sp>
      <p:sp>
        <p:nvSpPr>
          <p:cNvPr id="13" name="TextBox 13"/>
          <p:cNvSpPr txBox="1"/>
          <p:nvPr/>
        </p:nvSpPr>
        <p:spPr>
          <a:xfrm>
            <a:off x="308809" y="1984863"/>
            <a:ext cx="2358191" cy="420436"/>
          </a:xfrm>
          <a:prstGeom prst="rect">
            <a:avLst/>
          </a:prstGeom>
        </p:spPr>
        <p:txBody>
          <a:bodyPr wrap="square"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①メニュー「メッセージ」をタップ</a:t>
            </a:r>
          </a:p>
        </p:txBody>
      </p:sp>
      <p:grpSp>
        <p:nvGrpSpPr>
          <p:cNvPr id="14" name="Group 14"/>
          <p:cNvGrpSpPr/>
          <p:nvPr/>
        </p:nvGrpSpPr>
        <p:grpSpPr>
          <a:xfrm>
            <a:off x="365691" y="4917545"/>
            <a:ext cx="2190303" cy="268671"/>
            <a:chOff x="0" y="0"/>
            <a:chExt cx="865305" cy="106142"/>
          </a:xfrm>
        </p:grpSpPr>
        <p:sp>
          <p:nvSpPr>
            <p:cNvPr id="15" name="Freeform 15"/>
            <p:cNvSpPr/>
            <p:nvPr/>
          </p:nvSpPr>
          <p:spPr>
            <a:xfrm>
              <a:off x="0" y="0"/>
              <a:ext cx="865305" cy="106142"/>
            </a:xfrm>
            <a:custGeom>
              <a:avLst/>
              <a:gdLst/>
              <a:ahLst/>
              <a:cxnLst/>
              <a:rect l="l" t="t" r="r" b="b"/>
              <a:pathLst>
                <a:path w="865305" h="106142">
                  <a:moveTo>
                    <a:pt x="0" y="0"/>
                  </a:moveTo>
                  <a:lnTo>
                    <a:pt x="865305" y="0"/>
                  </a:lnTo>
                  <a:lnTo>
                    <a:pt x="865305" y="106142"/>
                  </a:lnTo>
                  <a:lnTo>
                    <a:pt x="0" y="106142"/>
                  </a:lnTo>
                  <a:close/>
                </a:path>
              </a:pathLst>
            </a:custGeom>
            <a:solidFill>
              <a:srgbClr val="000000">
                <a:alpha val="0"/>
              </a:srgbClr>
            </a:solidFill>
            <a:ln w="38100" cap="sq">
              <a:solidFill>
                <a:srgbClr val="FF0000"/>
              </a:solidFill>
              <a:prstDash val="solid"/>
              <a:miter/>
            </a:ln>
          </p:spPr>
        </p:sp>
        <p:sp>
          <p:nvSpPr>
            <p:cNvPr id="16" name="TextBox 16"/>
            <p:cNvSpPr txBox="1"/>
            <p:nvPr/>
          </p:nvSpPr>
          <p:spPr>
            <a:xfrm>
              <a:off x="0" y="-28575"/>
              <a:ext cx="865305" cy="134717"/>
            </a:xfrm>
            <a:prstGeom prst="rect">
              <a:avLst/>
            </a:prstGeom>
          </p:spPr>
          <p:txBody>
            <a:bodyPr lIns="50800" tIns="50800" rIns="50800" bIns="50800" rtlCol="0" anchor="ctr"/>
            <a:lstStyle/>
            <a:p>
              <a:pPr algn="ctr">
                <a:lnSpc>
                  <a:spcPts val="1679"/>
                </a:lnSpc>
              </a:pPr>
              <a:endParaRPr/>
            </a:p>
          </p:txBody>
        </p:sp>
      </p:grpSp>
      <p:sp>
        <p:nvSpPr>
          <p:cNvPr id="17" name="TextBox 17"/>
          <p:cNvSpPr txBox="1"/>
          <p:nvPr/>
        </p:nvSpPr>
        <p:spPr>
          <a:xfrm>
            <a:off x="3103102" y="1989795"/>
            <a:ext cx="2530254" cy="238125"/>
          </a:xfrm>
          <a:prstGeom prst="rect">
            <a:avLst/>
          </a:prstGeom>
        </p:spPr>
        <p:txBody>
          <a:bodyPr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②「＋新規登録する」をタップ</a:t>
            </a:r>
          </a:p>
        </p:txBody>
      </p:sp>
      <p:grpSp>
        <p:nvGrpSpPr>
          <p:cNvPr id="18" name="Group 18"/>
          <p:cNvGrpSpPr/>
          <p:nvPr/>
        </p:nvGrpSpPr>
        <p:grpSpPr>
          <a:xfrm>
            <a:off x="4749952" y="2530418"/>
            <a:ext cx="746141" cy="268671"/>
            <a:chOff x="0" y="0"/>
            <a:chExt cx="294772" cy="106142"/>
          </a:xfrm>
        </p:grpSpPr>
        <p:sp>
          <p:nvSpPr>
            <p:cNvPr id="19" name="Freeform 19"/>
            <p:cNvSpPr/>
            <p:nvPr/>
          </p:nvSpPr>
          <p:spPr>
            <a:xfrm>
              <a:off x="0" y="0"/>
              <a:ext cx="294772" cy="106142"/>
            </a:xfrm>
            <a:custGeom>
              <a:avLst/>
              <a:gdLst/>
              <a:ahLst/>
              <a:cxnLst/>
              <a:rect l="l" t="t" r="r" b="b"/>
              <a:pathLst>
                <a:path w="294772" h="106142">
                  <a:moveTo>
                    <a:pt x="0" y="0"/>
                  </a:moveTo>
                  <a:lnTo>
                    <a:pt x="294772" y="0"/>
                  </a:lnTo>
                  <a:lnTo>
                    <a:pt x="294772" y="106142"/>
                  </a:lnTo>
                  <a:lnTo>
                    <a:pt x="0" y="106142"/>
                  </a:lnTo>
                  <a:close/>
                </a:path>
              </a:pathLst>
            </a:custGeom>
            <a:solidFill>
              <a:srgbClr val="000000">
                <a:alpha val="0"/>
              </a:srgbClr>
            </a:solidFill>
            <a:ln w="38100" cap="sq">
              <a:solidFill>
                <a:srgbClr val="FF0000"/>
              </a:solidFill>
              <a:prstDash val="solid"/>
              <a:miter/>
            </a:ln>
          </p:spPr>
        </p:sp>
        <p:sp>
          <p:nvSpPr>
            <p:cNvPr id="20" name="TextBox 20"/>
            <p:cNvSpPr txBox="1"/>
            <p:nvPr/>
          </p:nvSpPr>
          <p:spPr>
            <a:xfrm>
              <a:off x="0" y="-28575"/>
              <a:ext cx="294772" cy="134717"/>
            </a:xfrm>
            <a:prstGeom prst="rect">
              <a:avLst/>
            </a:prstGeom>
          </p:spPr>
          <p:txBody>
            <a:bodyPr lIns="50800" tIns="50800" rIns="50800" bIns="50800" rtlCol="0" anchor="ctr"/>
            <a:lstStyle/>
            <a:p>
              <a:pPr algn="ctr">
                <a:lnSpc>
                  <a:spcPts val="1679"/>
                </a:lnSpc>
              </a:pPr>
              <a:endParaRPr/>
            </a:p>
          </p:txBody>
        </p:sp>
      </p:grpSp>
      <p:sp>
        <p:nvSpPr>
          <p:cNvPr id="21" name="TextBox 21"/>
          <p:cNvSpPr txBox="1"/>
          <p:nvPr/>
        </p:nvSpPr>
        <p:spPr>
          <a:xfrm>
            <a:off x="6147496" y="1995174"/>
            <a:ext cx="3121381" cy="202428"/>
          </a:xfrm>
          <a:prstGeom prst="rect">
            <a:avLst/>
          </a:prstGeom>
        </p:spPr>
        <p:txBody>
          <a:bodyPr wrap="square"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③やり取りをするメンバーを選択する</a:t>
            </a:r>
          </a:p>
        </p:txBody>
      </p:sp>
      <p:grpSp>
        <p:nvGrpSpPr>
          <p:cNvPr id="22" name="Group 22"/>
          <p:cNvGrpSpPr/>
          <p:nvPr/>
        </p:nvGrpSpPr>
        <p:grpSpPr>
          <a:xfrm>
            <a:off x="6373915" y="5186216"/>
            <a:ext cx="2190303" cy="268671"/>
            <a:chOff x="0" y="0"/>
            <a:chExt cx="865305" cy="106142"/>
          </a:xfrm>
        </p:grpSpPr>
        <p:sp>
          <p:nvSpPr>
            <p:cNvPr id="23" name="Freeform 23"/>
            <p:cNvSpPr/>
            <p:nvPr/>
          </p:nvSpPr>
          <p:spPr>
            <a:xfrm>
              <a:off x="0" y="0"/>
              <a:ext cx="865305" cy="106142"/>
            </a:xfrm>
            <a:custGeom>
              <a:avLst/>
              <a:gdLst/>
              <a:ahLst/>
              <a:cxnLst/>
              <a:rect l="l" t="t" r="r" b="b"/>
              <a:pathLst>
                <a:path w="865305" h="106142">
                  <a:moveTo>
                    <a:pt x="0" y="0"/>
                  </a:moveTo>
                  <a:lnTo>
                    <a:pt x="865305" y="0"/>
                  </a:lnTo>
                  <a:lnTo>
                    <a:pt x="865305" y="106142"/>
                  </a:lnTo>
                  <a:lnTo>
                    <a:pt x="0" y="106142"/>
                  </a:lnTo>
                  <a:close/>
                </a:path>
              </a:pathLst>
            </a:custGeom>
            <a:solidFill>
              <a:srgbClr val="000000">
                <a:alpha val="0"/>
              </a:srgbClr>
            </a:solidFill>
            <a:ln w="38100" cap="sq">
              <a:solidFill>
                <a:srgbClr val="FF0000"/>
              </a:solidFill>
              <a:prstDash val="solid"/>
              <a:miter/>
            </a:ln>
          </p:spPr>
        </p:sp>
        <p:sp>
          <p:nvSpPr>
            <p:cNvPr id="24" name="TextBox 24"/>
            <p:cNvSpPr txBox="1"/>
            <p:nvPr/>
          </p:nvSpPr>
          <p:spPr>
            <a:xfrm>
              <a:off x="0" y="-28575"/>
              <a:ext cx="865305" cy="134717"/>
            </a:xfrm>
            <a:prstGeom prst="rect">
              <a:avLst/>
            </a:prstGeom>
          </p:spPr>
          <p:txBody>
            <a:bodyPr lIns="50800" tIns="50800" rIns="50800" bIns="50800" rtlCol="0" anchor="ctr"/>
            <a:lstStyle/>
            <a:p>
              <a:pPr algn="ctr">
                <a:lnSpc>
                  <a:spcPts val="1679"/>
                </a:lnSpc>
              </a:pPr>
              <a:endParaRPr/>
            </a:p>
          </p:txBody>
        </p:sp>
      </p:grpSp>
      <p:grpSp>
        <p:nvGrpSpPr>
          <p:cNvPr id="25" name="Group 25"/>
          <p:cNvGrpSpPr/>
          <p:nvPr/>
        </p:nvGrpSpPr>
        <p:grpSpPr>
          <a:xfrm>
            <a:off x="6373915" y="3296479"/>
            <a:ext cx="2190303" cy="1702490"/>
            <a:chOff x="0" y="0"/>
            <a:chExt cx="865305" cy="672589"/>
          </a:xfrm>
        </p:grpSpPr>
        <p:sp>
          <p:nvSpPr>
            <p:cNvPr id="26" name="Freeform 26"/>
            <p:cNvSpPr/>
            <p:nvPr/>
          </p:nvSpPr>
          <p:spPr>
            <a:xfrm>
              <a:off x="0" y="0"/>
              <a:ext cx="865305" cy="672589"/>
            </a:xfrm>
            <a:custGeom>
              <a:avLst/>
              <a:gdLst/>
              <a:ahLst/>
              <a:cxnLst/>
              <a:rect l="l" t="t" r="r" b="b"/>
              <a:pathLst>
                <a:path w="865305" h="672589">
                  <a:moveTo>
                    <a:pt x="0" y="0"/>
                  </a:moveTo>
                  <a:lnTo>
                    <a:pt x="865305" y="0"/>
                  </a:lnTo>
                  <a:lnTo>
                    <a:pt x="865305" y="672589"/>
                  </a:lnTo>
                  <a:lnTo>
                    <a:pt x="0" y="672589"/>
                  </a:lnTo>
                  <a:close/>
                </a:path>
              </a:pathLst>
            </a:custGeom>
            <a:solidFill>
              <a:srgbClr val="000000">
                <a:alpha val="0"/>
              </a:srgbClr>
            </a:solidFill>
            <a:ln w="38100" cap="sq">
              <a:solidFill>
                <a:srgbClr val="FF0000"/>
              </a:solidFill>
              <a:prstDash val="solid"/>
              <a:miter/>
            </a:ln>
          </p:spPr>
        </p:sp>
        <p:sp>
          <p:nvSpPr>
            <p:cNvPr id="27" name="TextBox 27"/>
            <p:cNvSpPr txBox="1"/>
            <p:nvPr/>
          </p:nvSpPr>
          <p:spPr>
            <a:xfrm>
              <a:off x="0" y="-28575"/>
              <a:ext cx="865305" cy="701164"/>
            </a:xfrm>
            <a:prstGeom prst="rect">
              <a:avLst/>
            </a:prstGeom>
          </p:spPr>
          <p:txBody>
            <a:bodyPr lIns="50800" tIns="50800" rIns="50800" bIns="50800" rtlCol="0" anchor="ctr"/>
            <a:lstStyle/>
            <a:p>
              <a:pPr algn="ctr">
                <a:lnSpc>
                  <a:spcPts val="1679"/>
                </a:lnSpc>
              </a:pPr>
              <a:endParaRPr/>
            </a:p>
          </p:txBody>
        </p:sp>
      </p:grpSp>
      <p:sp>
        <p:nvSpPr>
          <p:cNvPr id="28" name="TextBox 28"/>
          <p:cNvSpPr txBox="1"/>
          <p:nvPr/>
        </p:nvSpPr>
        <p:spPr>
          <a:xfrm>
            <a:off x="6204065" y="2286107"/>
            <a:ext cx="1992241" cy="202428"/>
          </a:xfrm>
          <a:prstGeom prst="rect">
            <a:avLst/>
          </a:prstGeom>
        </p:spPr>
        <p:txBody>
          <a:bodyPr wrap="square" lIns="0" tIns="0" rIns="0" bIns="0" rtlCol="0" anchor="t">
            <a:spAutoFit/>
          </a:bodyPr>
          <a:lstStyle/>
          <a:p>
            <a:pPr algn="l">
              <a:lnSpc>
                <a:spcPts val="1679"/>
              </a:lnSpc>
              <a:spcBef>
                <a:spcPct val="0"/>
              </a:spcBef>
            </a:pPr>
            <a:r>
              <a:rPr lang="en-US" sz="1399" dirty="0">
                <a:solidFill>
                  <a:srgbClr val="000000"/>
                </a:solidFill>
                <a:latin typeface="Arial"/>
                <a:ea typeface="Arial"/>
                <a:cs typeface="Arial"/>
                <a:sym typeface="Arial"/>
              </a:rPr>
              <a:t>④「登録する」をタップ</a:t>
            </a:r>
          </a:p>
        </p:txBody>
      </p:sp>
      <p:sp>
        <p:nvSpPr>
          <p:cNvPr id="29" name="TextBox 29"/>
          <p:cNvSpPr txBox="1"/>
          <p:nvPr/>
        </p:nvSpPr>
        <p:spPr>
          <a:xfrm>
            <a:off x="5601551" y="5860280"/>
            <a:ext cx="4218955" cy="491353"/>
          </a:xfrm>
          <a:prstGeom prst="rect">
            <a:avLst/>
          </a:prstGeom>
        </p:spPr>
        <p:txBody>
          <a:bodyPr lIns="0" tIns="0" rIns="0" bIns="0" rtlCol="0" anchor="t">
            <a:spAutoFit/>
          </a:bodyPr>
          <a:lstStyle/>
          <a:p>
            <a:pPr algn="l">
              <a:lnSpc>
                <a:spcPct val="120000"/>
              </a:lnSpc>
            </a:pPr>
            <a:r>
              <a:rPr lang="en-US" sz="1400" dirty="0">
                <a:solidFill>
                  <a:srgbClr val="000000"/>
                </a:solidFill>
                <a:latin typeface="Arial"/>
                <a:ea typeface="Arial"/>
                <a:cs typeface="Arial"/>
                <a:sym typeface="Arial"/>
              </a:rPr>
              <a:t>※タイトルの設定は任意です。</a:t>
            </a:r>
          </a:p>
          <a:p>
            <a:pPr algn="l">
              <a:lnSpc>
                <a:spcPct val="120000"/>
              </a:lnSpc>
              <a:spcBef>
                <a:spcPct val="0"/>
              </a:spcBef>
            </a:pPr>
            <a:r>
              <a:rPr lang="en-US" sz="1400" dirty="0">
                <a:solidFill>
                  <a:srgbClr val="000000"/>
                </a:solidFill>
                <a:latin typeface="Arial"/>
                <a:ea typeface="Arial"/>
                <a:cs typeface="Arial"/>
                <a:sym typeface="Arial"/>
              </a:rPr>
              <a:t>設定しなかった場合はメンバー名が表示されます。</a:t>
            </a:r>
          </a:p>
        </p:txBody>
      </p:sp>
      <p:sp>
        <p:nvSpPr>
          <p:cNvPr id="34" name="スライド番号プレースホルダー 33">
            <a:extLst>
              <a:ext uri="{FF2B5EF4-FFF2-40B4-BE49-F238E27FC236}">
                <a16:creationId xmlns:a16="http://schemas.microsoft.com/office/drawing/2014/main" id="{3A0CBD80-481F-F74F-58F3-AE3D93F47797}"/>
              </a:ext>
            </a:extLst>
          </p:cNvPr>
          <p:cNvSpPr>
            <a:spLocks noGrp="1"/>
          </p:cNvSpPr>
          <p:nvPr>
            <p:ph type="sldNum" sz="quarter" idx="12"/>
          </p:nvPr>
        </p:nvSpPr>
        <p:spPr>
          <a:xfrm>
            <a:off x="7686906" y="6442099"/>
            <a:ext cx="2133600" cy="365125"/>
          </a:xfrm>
        </p:spPr>
        <p:txBody>
          <a:bodyPr/>
          <a:lstStyle/>
          <a:p>
            <a:fld id="{B6F15528-21DE-4FAA-801E-634DDDAF4B2B}" type="slidenum">
              <a:rPr lang="en-US" smtClean="0">
                <a:solidFill>
                  <a:schemeClr val="tx1"/>
                </a:solidFill>
              </a:rPr>
              <a:pPr/>
              <a:t>8</a:t>
            </a:fld>
            <a:endParaRPr lang="en-US" dirty="0">
              <a:solidFill>
                <a:schemeClr val="tx1"/>
              </a:solidFill>
            </a:endParaRPr>
          </a:p>
        </p:txBody>
      </p:sp>
      <p:sp>
        <p:nvSpPr>
          <p:cNvPr id="8" name="Freeform 11">
            <a:extLst>
              <a:ext uri="{FF2B5EF4-FFF2-40B4-BE49-F238E27FC236}">
                <a16:creationId xmlns:a16="http://schemas.microsoft.com/office/drawing/2014/main" id="{20148B1F-666D-C3B0-849C-7FA77375A42D}"/>
              </a:ext>
            </a:extLst>
          </p:cNvPr>
          <p:cNvSpPr/>
          <p:nvPr/>
        </p:nvSpPr>
        <p:spPr>
          <a:xfrm rot="16200000">
            <a:off x="2731101" y="3739832"/>
            <a:ext cx="457219" cy="660028"/>
          </a:xfrm>
          <a:custGeom>
            <a:avLst/>
            <a:gdLst/>
            <a:ahLst/>
            <a:cxnLst/>
            <a:rect l="l" t="t" r="r" b="b"/>
            <a:pathLst>
              <a:path w="457219" h="660028">
                <a:moveTo>
                  <a:pt x="0" y="0"/>
                </a:moveTo>
                <a:lnTo>
                  <a:pt x="457219" y="0"/>
                </a:lnTo>
                <a:lnTo>
                  <a:pt x="457219" y="660028"/>
                </a:lnTo>
                <a:lnTo>
                  <a:pt x="0" y="6600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2" name="Freeform 11">
            <a:extLst>
              <a:ext uri="{FF2B5EF4-FFF2-40B4-BE49-F238E27FC236}">
                <a16:creationId xmlns:a16="http://schemas.microsoft.com/office/drawing/2014/main" id="{C80D1802-B628-DE36-BA45-5CA2D59EA3AF}"/>
              </a:ext>
            </a:extLst>
          </p:cNvPr>
          <p:cNvSpPr/>
          <p:nvPr/>
        </p:nvSpPr>
        <p:spPr>
          <a:xfrm rot="16200000">
            <a:off x="5733263" y="3769090"/>
            <a:ext cx="457219" cy="660028"/>
          </a:xfrm>
          <a:custGeom>
            <a:avLst/>
            <a:gdLst/>
            <a:ahLst/>
            <a:cxnLst/>
            <a:rect l="l" t="t" r="r" b="b"/>
            <a:pathLst>
              <a:path w="457219" h="660028">
                <a:moveTo>
                  <a:pt x="0" y="0"/>
                </a:moveTo>
                <a:lnTo>
                  <a:pt x="457219" y="0"/>
                </a:lnTo>
                <a:lnTo>
                  <a:pt x="457219" y="660028"/>
                </a:lnTo>
                <a:lnTo>
                  <a:pt x="0" y="6600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825" y="6399456"/>
            <a:ext cx="2571817" cy="424926"/>
          </a:xfrm>
          <a:custGeom>
            <a:avLst/>
            <a:gdLst/>
            <a:ahLst/>
            <a:cxnLst/>
            <a:rect l="l" t="t" r="r" b="b"/>
            <a:pathLst>
              <a:path w="2571817" h="424926">
                <a:moveTo>
                  <a:pt x="0" y="0"/>
                </a:moveTo>
                <a:lnTo>
                  <a:pt x="2571817" y="0"/>
                </a:lnTo>
                <a:lnTo>
                  <a:pt x="2571817" y="424926"/>
                </a:lnTo>
                <a:lnTo>
                  <a:pt x="0" y="424926"/>
                </a:lnTo>
                <a:lnTo>
                  <a:pt x="0" y="0"/>
                </a:lnTo>
                <a:close/>
              </a:path>
            </a:pathLst>
          </a:custGeom>
          <a:blipFill>
            <a:blip r:embed="rId3"/>
            <a:stretch>
              <a:fillRect t="-20952" b="-20774"/>
            </a:stretch>
          </a:blipFill>
        </p:spPr>
      </p:sp>
      <p:sp>
        <p:nvSpPr>
          <p:cNvPr id="3" name="Freeform 3"/>
          <p:cNvSpPr/>
          <p:nvPr/>
        </p:nvSpPr>
        <p:spPr>
          <a:xfrm>
            <a:off x="2587625" y="6491287"/>
            <a:ext cx="7232881" cy="298425"/>
          </a:xfrm>
          <a:custGeom>
            <a:avLst/>
            <a:gdLst/>
            <a:ahLst/>
            <a:cxnLst/>
            <a:rect l="l" t="t" r="r" b="b"/>
            <a:pathLst>
              <a:path w="7232881" h="298425">
                <a:moveTo>
                  <a:pt x="0" y="0"/>
                </a:moveTo>
                <a:lnTo>
                  <a:pt x="7232881" y="0"/>
                </a:lnTo>
                <a:lnTo>
                  <a:pt x="7232881" y="298425"/>
                </a:lnTo>
                <a:lnTo>
                  <a:pt x="0" y="298425"/>
                </a:lnTo>
                <a:lnTo>
                  <a:pt x="0" y="0"/>
                </a:lnTo>
                <a:close/>
              </a:path>
            </a:pathLst>
          </a:custGeom>
          <a:blipFill>
            <a:blip r:embed="rId4"/>
            <a:stretch>
              <a:fillRect r="-22699"/>
            </a:stretch>
          </a:blipFill>
        </p:spPr>
      </p:sp>
      <p:sp>
        <p:nvSpPr>
          <p:cNvPr id="4" name="AutoShape 4"/>
          <p:cNvSpPr/>
          <p:nvPr/>
        </p:nvSpPr>
        <p:spPr>
          <a:xfrm rot="3473">
            <a:off x="211309" y="661496"/>
            <a:ext cx="9426230" cy="0"/>
          </a:xfrm>
          <a:prstGeom prst="line">
            <a:avLst/>
          </a:prstGeom>
          <a:ln w="9525" cap="rnd">
            <a:solidFill>
              <a:srgbClr val="1F97D5"/>
            </a:solidFill>
            <a:prstDash val="solid"/>
            <a:headEnd type="none" w="sm" len="sm"/>
            <a:tailEnd type="none" w="sm" len="sm"/>
          </a:ln>
        </p:spPr>
      </p:sp>
      <p:sp>
        <p:nvSpPr>
          <p:cNvPr id="5" name="Freeform 5"/>
          <p:cNvSpPr/>
          <p:nvPr/>
        </p:nvSpPr>
        <p:spPr>
          <a:xfrm>
            <a:off x="730754" y="1797386"/>
            <a:ext cx="2194396" cy="4387969"/>
          </a:xfrm>
          <a:custGeom>
            <a:avLst/>
            <a:gdLst/>
            <a:ahLst/>
            <a:cxnLst/>
            <a:rect l="l" t="t" r="r" b="b"/>
            <a:pathLst>
              <a:path w="2194396" h="4387969">
                <a:moveTo>
                  <a:pt x="0" y="0"/>
                </a:moveTo>
                <a:lnTo>
                  <a:pt x="2194396" y="0"/>
                </a:lnTo>
                <a:lnTo>
                  <a:pt x="2194396" y="4387969"/>
                </a:lnTo>
                <a:lnTo>
                  <a:pt x="0" y="4387969"/>
                </a:lnTo>
                <a:lnTo>
                  <a:pt x="0" y="0"/>
                </a:lnTo>
                <a:close/>
              </a:path>
            </a:pathLst>
          </a:custGeom>
          <a:blipFill>
            <a:blip r:embed="rId5"/>
            <a:stretch>
              <a:fillRect t="-5888" b="-6076"/>
            </a:stretch>
          </a:blipFill>
          <a:ln w="9525" cap="sq">
            <a:solidFill>
              <a:srgbClr val="000000"/>
            </a:solidFill>
            <a:prstDash val="solid"/>
            <a:miter/>
          </a:ln>
        </p:spPr>
      </p:sp>
      <p:sp>
        <p:nvSpPr>
          <p:cNvPr id="6" name="Freeform 6"/>
          <p:cNvSpPr/>
          <p:nvPr/>
        </p:nvSpPr>
        <p:spPr>
          <a:xfrm>
            <a:off x="4945249" y="1797386"/>
            <a:ext cx="2192462" cy="4381057"/>
          </a:xfrm>
          <a:custGeom>
            <a:avLst/>
            <a:gdLst/>
            <a:ahLst/>
            <a:cxnLst/>
            <a:rect l="l" t="t" r="r" b="b"/>
            <a:pathLst>
              <a:path w="2192462" h="4381057">
                <a:moveTo>
                  <a:pt x="0" y="0"/>
                </a:moveTo>
                <a:lnTo>
                  <a:pt x="2192462" y="0"/>
                </a:lnTo>
                <a:lnTo>
                  <a:pt x="2192462" y="4381057"/>
                </a:lnTo>
                <a:lnTo>
                  <a:pt x="0" y="4381057"/>
                </a:lnTo>
                <a:lnTo>
                  <a:pt x="0" y="0"/>
                </a:lnTo>
                <a:close/>
              </a:path>
            </a:pathLst>
          </a:custGeom>
          <a:blipFill>
            <a:blip r:embed="rId6"/>
            <a:stretch>
              <a:fillRect l="-88" t="-5430" b="-6711"/>
            </a:stretch>
          </a:blipFill>
          <a:ln w="9525" cap="sq">
            <a:solidFill>
              <a:srgbClr val="000000"/>
            </a:solidFill>
            <a:prstDash val="solid"/>
            <a:miter/>
          </a:ln>
        </p:spPr>
      </p:sp>
      <p:sp>
        <p:nvSpPr>
          <p:cNvPr id="7" name="Freeform 7"/>
          <p:cNvSpPr/>
          <p:nvPr/>
        </p:nvSpPr>
        <p:spPr>
          <a:xfrm flipH="1">
            <a:off x="5000386" y="3650390"/>
            <a:ext cx="2082189" cy="1457532"/>
          </a:xfrm>
          <a:custGeom>
            <a:avLst/>
            <a:gdLst/>
            <a:ahLst/>
            <a:cxnLst/>
            <a:rect l="l" t="t" r="r" b="b"/>
            <a:pathLst>
              <a:path w="2082189" h="1457532">
                <a:moveTo>
                  <a:pt x="2082189" y="0"/>
                </a:moveTo>
                <a:lnTo>
                  <a:pt x="0" y="0"/>
                </a:lnTo>
                <a:lnTo>
                  <a:pt x="0" y="1457532"/>
                </a:lnTo>
                <a:lnTo>
                  <a:pt x="2082189" y="1457532"/>
                </a:lnTo>
                <a:lnTo>
                  <a:pt x="2082189"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p:cNvGrpSpPr/>
          <p:nvPr/>
        </p:nvGrpSpPr>
        <p:grpSpPr>
          <a:xfrm>
            <a:off x="730754" y="5689216"/>
            <a:ext cx="2190303" cy="268671"/>
            <a:chOff x="0" y="0"/>
            <a:chExt cx="865305" cy="106142"/>
          </a:xfrm>
        </p:grpSpPr>
        <p:sp>
          <p:nvSpPr>
            <p:cNvPr id="9" name="Freeform 9"/>
            <p:cNvSpPr/>
            <p:nvPr/>
          </p:nvSpPr>
          <p:spPr>
            <a:xfrm>
              <a:off x="0" y="0"/>
              <a:ext cx="865305" cy="106142"/>
            </a:xfrm>
            <a:custGeom>
              <a:avLst/>
              <a:gdLst/>
              <a:ahLst/>
              <a:cxnLst/>
              <a:rect l="l" t="t" r="r" b="b"/>
              <a:pathLst>
                <a:path w="865305" h="106142">
                  <a:moveTo>
                    <a:pt x="0" y="0"/>
                  </a:moveTo>
                  <a:lnTo>
                    <a:pt x="865305" y="0"/>
                  </a:lnTo>
                  <a:lnTo>
                    <a:pt x="865305" y="106142"/>
                  </a:lnTo>
                  <a:lnTo>
                    <a:pt x="0" y="106142"/>
                  </a:lnTo>
                  <a:close/>
                </a:path>
              </a:pathLst>
            </a:custGeom>
            <a:solidFill>
              <a:srgbClr val="000000">
                <a:alpha val="0"/>
              </a:srgbClr>
            </a:solidFill>
            <a:ln w="38100" cap="sq">
              <a:solidFill>
                <a:srgbClr val="FF0000"/>
              </a:solidFill>
              <a:prstDash val="solid"/>
              <a:miter/>
            </a:ln>
          </p:spPr>
        </p:sp>
        <p:sp>
          <p:nvSpPr>
            <p:cNvPr id="10" name="TextBox 10"/>
            <p:cNvSpPr txBox="1"/>
            <p:nvPr/>
          </p:nvSpPr>
          <p:spPr>
            <a:xfrm>
              <a:off x="0" y="-28575"/>
              <a:ext cx="865305" cy="134717"/>
            </a:xfrm>
            <a:prstGeom prst="rect">
              <a:avLst/>
            </a:prstGeom>
          </p:spPr>
          <p:txBody>
            <a:bodyPr lIns="50800" tIns="50800" rIns="50800" bIns="50800" rtlCol="0" anchor="ctr"/>
            <a:lstStyle/>
            <a:p>
              <a:pPr algn="ctr">
                <a:lnSpc>
                  <a:spcPts val="1679"/>
                </a:lnSpc>
              </a:pPr>
              <a:endParaRPr/>
            </a:p>
          </p:txBody>
        </p:sp>
      </p:grpSp>
      <p:sp>
        <p:nvSpPr>
          <p:cNvPr id="11" name="Freeform 11"/>
          <p:cNvSpPr/>
          <p:nvPr/>
        </p:nvSpPr>
        <p:spPr>
          <a:xfrm rot="-5400000">
            <a:off x="3577652" y="3194700"/>
            <a:ext cx="736301" cy="1062902"/>
          </a:xfrm>
          <a:custGeom>
            <a:avLst/>
            <a:gdLst/>
            <a:ahLst/>
            <a:cxnLst/>
            <a:rect l="l" t="t" r="r" b="b"/>
            <a:pathLst>
              <a:path w="736301" h="1062902">
                <a:moveTo>
                  <a:pt x="0" y="0"/>
                </a:moveTo>
                <a:lnTo>
                  <a:pt x="736301" y="0"/>
                </a:lnTo>
                <a:lnTo>
                  <a:pt x="736301" y="1062902"/>
                </a:lnTo>
                <a:lnTo>
                  <a:pt x="0" y="10629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a:off x="5000438" y="2430327"/>
            <a:ext cx="2100337" cy="553725"/>
          </a:xfrm>
          <a:custGeom>
            <a:avLst/>
            <a:gdLst/>
            <a:ahLst/>
            <a:cxnLst/>
            <a:rect l="l" t="t" r="r" b="b"/>
            <a:pathLst>
              <a:path w="2100337" h="553725">
                <a:moveTo>
                  <a:pt x="0" y="0"/>
                </a:moveTo>
                <a:lnTo>
                  <a:pt x="2100337" y="0"/>
                </a:lnTo>
                <a:lnTo>
                  <a:pt x="2100337" y="553725"/>
                </a:lnTo>
                <a:lnTo>
                  <a:pt x="0" y="553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3" name="Group 13"/>
          <p:cNvGrpSpPr/>
          <p:nvPr/>
        </p:nvGrpSpPr>
        <p:grpSpPr>
          <a:xfrm>
            <a:off x="6697296" y="1799942"/>
            <a:ext cx="456932" cy="214386"/>
            <a:chOff x="0" y="0"/>
            <a:chExt cx="180516" cy="84696"/>
          </a:xfrm>
        </p:grpSpPr>
        <p:sp>
          <p:nvSpPr>
            <p:cNvPr id="14" name="Freeform 14"/>
            <p:cNvSpPr/>
            <p:nvPr/>
          </p:nvSpPr>
          <p:spPr>
            <a:xfrm>
              <a:off x="0" y="0"/>
              <a:ext cx="180516" cy="84696"/>
            </a:xfrm>
            <a:custGeom>
              <a:avLst/>
              <a:gdLst/>
              <a:ahLst/>
              <a:cxnLst/>
              <a:rect l="l" t="t" r="r" b="b"/>
              <a:pathLst>
                <a:path w="180516" h="84696">
                  <a:moveTo>
                    <a:pt x="0" y="0"/>
                  </a:moveTo>
                  <a:lnTo>
                    <a:pt x="180516" y="0"/>
                  </a:lnTo>
                  <a:lnTo>
                    <a:pt x="180516" y="84696"/>
                  </a:lnTo>
                  <a:lnTo>
                    <a:pt x="0" y="84696"/>
                  </a:lnTo>
                  <a:close/>
                </a:path>
              </a:pathLst>
            </a:custGeom>
            <a:solidFill>
              <a:srgbClr val="000000">
                <a:alpha val="0"/>
              </a:srgbClr>
            </a:solidFill>
            <a:ln w="38100" cap="sq">
              <a:solidFill>
                <a:srgbClr val="FF0000"/>
              </a:solidFill>
              <a:prstDash val="solid"/>
              <a:miter/>
            </a:ln>
          </p:spPr>
        </p:sp>
        <p:sp>
          <p:nvSpPr>
            <p:cNvPr id="15" name="TextBox 15"/>
            <p:cNvSpPr txBox="1"/>
            <p:nvPr/>
          </p:nvSpPr>
          <p:spPr>
            <a:xfrm>
              <a:off x="0" y="-28575"/>
              <a:ext cx="180516" cy="113271"/>
            </a:xfrm>
            <a:prstGeom prst="rect">
              <a:avLst/>
            </a:prstGeom>
          </p:spPr>
          <p:txBody>
            <a:bodyPr lIns="50800" tIns="50800" rIns="50800" bIns="50800" rtlCol="0" anchor="ctr"/>
            <a:lstStyle/>
            <a:p>
              <a:pPr algn="ctr">
                <a:lnSpc>
                  <a:spcPts val="1679"/>
                </a:lnSpc>
              </a:pPr>
              <a:endParaRPr/>
            </a:p>
          </p:txBody>
        </p:sp>
      </p:grpSp>
      <p:sp>
        <p:nvSpPr>
          <p:cNvPr id="16" name="Freeform 16"/>
          <p:cNvSpPr/>
          <p:nvPr/>
        </p:nvSpPr>
        <p:spPr>
          <a:xfrm>
            <a:off x="7667689" y="4202840"/>
            <a:ext cx="1805903" cy="2122705"/>
          </a:xfrm>
          <a:custGeom>
            <a:avLst/>
            <a:gdLst/>
            <a:ahLst/>
            <a:cxnLst/>
            <a:rect l="l" t="t" r="r" b="b"/>
            <a:pathLst>
              <a:path w="2089856" h="2599393">
                <a:moveTo>
                  <a:pt x="0" y="0"/>
                </a:moveTo>
                <a:lnTo>
                  <a:pt x="2089856" y="0"/>
                </a:lnTo>
                <a:lnTo>
                  <a:pt x="2089856" y="2599393"/>
                </a:lnTo>
                <a:lnTo>
                  <a:pt x="0" y="2599393"/>
                </a:lnTo>
                <a:lnTo>
                  <a:pt x="0" y="0"/>
                </a:lnTo>
                <a:close/>
              </a:path>
            </a:pathLst>
          </a:custGeom>
          <a:blipFill>
            <a:blip r:embed="rId13"/>
            <a:stretch>
              <a:fillRect l="-6857" t="-1653" b="-1439"/>
            </a:stretch>
          </a:blipFill>
        </p:spPr>
      </p:sp>
      <p:sp>
        <p:nvSpPr>
          <p:cNvPr id="18" name="TextBox 18"/>
          <p:cNvSpPr txBox="1"/>
          <p:nvPr/>
        </p:nvSpPr>
        <p:spPr>
          <a:xfrm>
            <a:off x="3310875" y="6525875"/>
            <a:ext cx="3697050" cy="197575"/>
          </a:xfrm>
          <a:prstGeom prst="rect">
            <a:avLst/>
          </a:prstGeom>
        </p:spPr>
        <p:txBody>
          <a:bodyPr lIns="0" tIns="0" rIns="0" bIns="0" rtlCol="0" anchor="t">
            <a:spAutoFit/>
          </a:bodyPr>
          <a:lstStyle/>
          <a:p>
            <a:pPr algn="ctr">
              <a:lnSpc>
                <a:spcPts val="1439"/>
              </a:lnSpc>
            </a:pPr>
            <a:r>
              <a:rPr lang="en-US" sz="1200">
                <a:solidFill>
                  <a:srgbClr val="000000"/>
                </a:solidFill>
                <a:latin typeface="Arial"/>
                <a:ea typeface="Arial"/>
                <a:cs typeface="Arial"/>
                <a:sym typeface="Arial"/>
              </a:rPr>
              <a:t>Copyright © EDGE, Inc. All rights reserved.</a:t>
            </a:r>
          </a:p>
        </p:txBody>
      </p:sp>
      <p:sp>
        <p:nvSpPr>
          <p:cNvPr id="19" name="TextBox 19"/>
          <p:cNvSpPr txBox="1"/>
          <p:nvPr/>
        </p:nvSpPr>
        <p:spPr>
          <a:xfrm>
            <a:off x="381000" y="264111"/>
            <a:ext cx="1669965" cy="345672"/>
          </a:xfrm>
          <a:prstGeom prst="rect">
            <a:avLst/>
          </a:prstGeom>
        </p:spPr>
        <p:txBody>
          <a:bodyPr wrap="square" lIns="0" tIns="0" rIns="0" bIns="0" rtlCol="0" anchor="t">
            <a:spAutoFit/>
          </a:bodyPr>
          <a:lstStyle/>
          <a:p>
            <a:pPr algn="l">
              <a:lnSpc>
                <a:spcPts val="2879"/>
              </a:lnSpc>
              <a:spcBef>
                <a:spcPct val="0"/>
              </a:spcBef>
            </a:pPr>
            <a:r>
              <a:rPr lang="en-US" sz="2399" b="1" dirty="0">
                <a:solidFill>
                  <a:srgbClr val="1F97D5"/>
                </a:solidFill>
                <a:latin typeface="Arial Bold"/>
                <a:ea typeface="Arial Bold"/>
                <a:cs typeface="Arial Bold"/>
                <a:sym typeface="Arial Bold"/>
              </a:rPr>
              <a:t>メッセージ</a:t>
            </a:r>
          </a:p>
        </p:txBody>
      </p:sp>
      <p:sp>
        <p:nvSpPr>
          <p:cNvPr id="20" name="TextBox 20"/>
          <p:cNvSpPr txBox="1"/>
          <p:nvPr/>
        </p:nvSpPr>
        <p:spPr>
          <a:xfrm>
            <a:off x="505998" y="811760"/>
            <a:ext cx="2488406" cy="238125"/>
          </a:xfrm>
          <a:prstGeom prst="rect">
            <a:avLst/>
          </a:prstGeom>
        </p:spPr>
        <p:txBody>
          <a:bodyPr lIns="0" tIns="0" rIns="0" bIns="0" rtlCol="0" anchor="t">
            <a:spAutoFit/>
          </a:bodyPr>
          <a:lstStyle/>
          <a:p>
            <a:pPr algn="ctr">
              <a:lnSpc>
                <a:spcPts val="1679"/>
              </a:lnSpc>
              <a:spcBef>
                <a:spcPct val="0"/>
              </a:spcBef>
            </a:pPr>
            <a:r>
              <a:rPr lang="en-US" sz="1399" b="1" dirty="0">
                <a:solidFill>
                  <a:srgbClr val="1F97D5"/>
                </a:solidFill>
                <a:latin typeface="Arial Bold"/>
                <a:ea typeface="Arial Bold"/>
                <a:cs typeface="Arial Bold"/>
                <a:sym typeface="Arial Bold"/>
              </a:rPr>
              <a:t>▼メッセージルームの投稿方法</a:t>
            </a:r>
          </a:p>
        </p:txBody>
      </p:sp>
      <p:sp>
        <p:nvSpPr>
          <p:cNvPr id="21" name="TextBox 21"/>
          <p:cNvSpPr txBox="1"/>
          <p:nvPr/>
        </p:nvSpPr>
        <p:spPr>
          <a:xfrm>
            <a:off x="498478" y="1135610"/>
            <a:ext cx="2573132" cy="491160"/>
          </a:xfrm>
          <a:prstGeom prst="rect">
            <a:avLst/>
          </a:prstGeom>
        </p:spPr>
        <p:txBody>
          <a:bodyPr lIns="0" tIns="0" rIns="0" bIns="0" rtlCol="0" anchor="t">
            <a:spAutoFit/>
          </a:bodyPr>
          <a:lstStyle/>
          <a:p>
            <a:pPr algn="ctr">
              <a:lnSpc>
                <a:spcPct val="120000"/>
              </a:lnSpc>
            </a:pPr>
            <a:r>
              <a:rPr lang="en-US" sz="1399" dirty="0">
                <a:solidFill>
                  <a:srgbClr val="000000"/>
                </a:solidFill>
                <a:latin typeface="Arial"/>
                <a:ea typeface="Arial"/>
                <a:cs typeface="Arial"/>
                <a:sym typeface="Arial"/>
              </a:rPr>
              <a:t>①メッセージルームを表示</a:t>
            </a:r>
          </a:p>
          <a:p>
            <a:pPr algn="ctr">
              <a:lnSpc>
                <a:spcPct val="120000"/>
              </a:lnSpc>
              <a:spcBef>
                <a:spcPct val="0"/>
              </a:spcBef>
            </a:pPr>
            <a:r>
              <a:rPr lang="en-US" sz="1399" dirty="0">
                <a:solidFill>
                  <a:srgbClr val="000000"/>
                </a:solidFill>
                <a:latin typeface="Arial"/>
                <a:ea typeface="Arial"/>
                <a:cs typeface="Arial"/>
                <a:sym typeface="Arial"/>
              </a:rPr>
              <a:t>投稿／ファイルを選択する</a:t>
            </a:r>
          </a:p>
        </p:txBody>
      </p:sp>
      <p:sp>
        <p:nvSpPr>
          <p:cNvPr id="22" name="TextBox 22"/>
          <p:cNvSpPr txBox="1"/>
          <p:nvPr/>
        </p:nvSpPr>
        <p:spPr>
          <a:xfrm>
            <a:off x="4471247" y="1184031"/>
            <a:ext cx="3869464" cy="202428"/>
          </a:xfrm>
          <a:prstGeom prst="rect">
            <a:avLst/>
          </a:prstGeom>
        </p:spPr>
        <p:txBody>
          <a:bodyPr lIns="0" tIns="0" rIns="0" bIns="0" rtlCol="0" anchor="t">
            <a:spAutoFit/>
          </a:bodyPr>
          <a:lstStyle/>
          <a:p>
            <a:pPr algn="l">
              <a:lnSpc>
                <a:spcPts val="1679"/>
              </a:lnSpc>
              <a:spcBef>
                <a:spcPct val="0"/>
              </a:spcBef>
            </a:pPr>
            <a:r>
              <a:rPr lang="en-US" sz="1399" dirty="0">
                <a:solidFill>
                  <a:srgbClr val="000000"/>
                </a:solidFill>
                <a:latin typeface="Arial"/>
                <a:ea typeface="Arial"/>
                <a:cs typeface="Arial"/>
                <a:sym typeface="Arial"/>
              </a:rPr>
              <a:t>②メッセージを入力し</a:t>
            </a:r>
            <a:r>
              <a:rPr lang="ja-JP" altLang="en-US" sz="1399" dirty="0">
                <a:solidFill>
                  <a:srgbClr val="000000"/>
                </a:solidFill>
                <a:latin typeface="Arial"/>
                <a:ea typeface="Arial"/>
                <a:cs typeface="Arial"/>
                <a:sym typeface="Arial"/>
              </a:rPr>
              <a:t>「</a:t>
            </a:r>
            <a:r>
              <a:rPr lang="en-US" sz="1399" dirty="0">
                <a:solidFill>
                  <a:srgbClr val="000000"/>
                </a:solidFill>
                <a:latin typeface="Arial"/>
                <a:ea typeface="Arial"/>
                <a:cs typeface="Arial"/>
                <a:sym typeface="Arial"/>
              </a:rPr>
              <a:t>投稿する</a:t>
            </a:r>
            <a:r>
              <a:rPr lang="ja-JP" altLang="en-US" sz="1399" dirty="0">
                <a:solidFill>
                  <a:srgbClr val="000000"/>
                </a:solidFill>
                <a:latin typeface="Arial"/>
                <a:ea typeface="Arial"/>
                <a:cs typeface="Arial"/>
                <a:sym typeface="Arial"/>
              </a:rPr>
              <a:t>」</a:t>
            </a:r>
            <a:r>
              <a:rPr lang="en-US" sz="1399" dirty="0">
                <a:solidFill>
                  <a:srgbClr val="000000"/>
                </a:solidFill>
                <a:latin typeface="Arial"/>
                <a:ea typeface="Arial"/>
                <a:cs typeface="Arial"/>
                <a:sym typeface="Arial"/>
              </a:rPr>
              <a:t>をタップ</a:t>
            </a:r>
          </a:p>
        </p:txBody>
      </p:sp>
      <p:sp>
        <p:nvSpPr>
          <p:cNvPr id="23" name="TextBox 23"/>
          <p:cNvSpPr txBox="1"/>
          <p:nvPr/>
        </p:nvSpPr>
        <p:spPr>
          <a:xfrm>
            <a:off x="5054199" y="4202840"/>
            <a:ext cx="1897939" cy="657225"/>
          </a:xfrm>
          <a:prstGeom prst="rect">
            <a:avLst/>
          </a:prstGeom>
        </p:spPr>
        <p:txBody>
          <a:bodyPr lIns="0" tIns="0" rIns="0" bIns="0" rtlCol="0" anchor="t">
            <a:spAutoFit/>
          </a:bodyPr>
          <a:lstStyle/>
          <a:p>
            <a:pPr algn="l">
              <a:lnSpc>
                <a:spcPts val="1679"/>
              </a:lnSpc>
            </a:pPr>
            <a:r>
              <a:rPr lang="en-US" sz="1399">
                <a:solidFill>
                  <a:srgbClr val="000000"/>
                </a:solidFill>
                <a:latin typeface="Arial"/>
                <a:ea typeface="Arial"/>
                <a:cs typeface="Arial"/>
                <a:sym typeface="Arial"/>
              </a:rPr>
              <a:t>投稿途中でも投稿種類の変更ができます。</a:t>
            </a:r>
          </a:p>
          <a:p>
            <a:pPr algn="ctr">
              <a:lnSpc>
                <a:spcPts val="1679"/>
              </a:lnSpc>
              <a:spcBef>
                <a:spcPct val="0"/>
              </a:spcBef>
            </a:pPr>
            <a:endParaRPr lang="en-US" sz="1399">
              <a:solidFill>
                <a:srgbClr val="000000"/>
              </a:solidFill>
              <a:latin typeface="Arial"/>
              <a:ea typeface="Arial"/>
              <a:cs typeface="Arial"/>
              <a:sym typeface="Arial"/>
            </a:endParaRPr>
          </a:p>
        </p:txBody>
      </p:sp>
      <p:sp>
        <p:nvSpPr>
          <p:cNvPr id="24" name="TextBox 24"/>
          <p:cNvSpPr txBox="1"/>
          <p:nvPr/>
        </p:nvSpPr>
        <p:spPr>
          <a:xfrm>
            <a:off x="5288276" y="2605975"/>
            <a:ext cx="1506408" cy="202428"/>
          </a:xfrm>
          <a:prstGeom prst="rect">
            <a:avLst/>
          </a:prstGeom>
        </p:spPr>
        <p:txBody>
          <a:bodyPr wrap="square" lIns="0" tIns="0" rIns="0" bIns="0" rtlCol="0" anchor="t">
            <a:spAutoFit/>
          </a:bodyPr>
          <a:lstStyle/>
          <a:p>
            <a:pPr algn="ctr">
              <a:lnSpc>
                <a:spcPts val="1679"/>
              </a:lnSpc>
              <a:spcBef>
                <a:spcPct val="0"/>
              </a:spcBef>
            </a:pPr>
            <a:r>
              <a:rPr lang="en-US" sz="1399" dirty="0">
                <a:solidFill>
                  <a:srgbClr val="FEFFFF"/>
                </a:solidFill>
                <a:latin typeface="Arial"/>
                <a:ea typeface="Arial"/>
                <a:cs typeface="Arial"/>
                <a:sym typeface="Arial"/>
              </a:rPr>
              <a:t>メッセージを入力</a:t>
            </a:r>
          </a:p>
        </p:txBody>
      </p:sp>
      <p:sp>
        <p:nvSpPr>
          <p:cNvPr id="25" name="TextBox 25"/>
          <p:cNvSpPr txBox="1"/>
          <p:nvPr/>
        </p:nvSpPr>
        <p:spPr>
          <a:xfrm>
            <a:off x="4440172" y="1423788"/>
            <a:ext cx="3865421" cy="202428"/>
          </a:xfrm>
          <a:prstGeom prst="rect">
            <a:avLst/>
          </a:prstGeom>
        </p:spPr>
        <p:txBody>
          <a:bodyPr wrap="square" lIns="0" tIns="0" rIns="0" bIns="0" rtlCol="0" anchor="t">
            <a:spAutoFit/>
          </a:bodyPr>
          <a:lstStyle/>
          <a:p>
            <a:pPr algn="ctr">
              <a:lnSpc>
                <a:spcPts val="1679"/>
              </a:lnSpc>
              <a:spcBef>
                <a:spcPct val="0"/>
              </a:spcBef>
            </a:pPr>
            <a:r>
              <a:rPr lang="en-US" sz="1399" dirty="0">
                <a:solidFill>
                  <a:srgbClr val="000000"/>
                </a:solidFill>
                <a:latin typeface="Arial"/>
                <a:ea typeface="Arial"/>
                <a:cs typeface="Arial"/>
                <a:sym typeface="Arial"/>
              </a:rPr>
              <a:t>※投稿の制限　ファイル：5枚まで（10MB/枚）</a:t>
            </a:r>
          </a:p>
        </p:txBody>
      </p:sp>
      <p:sp>
        <p:nvSpPr>
          <p:cNvPr id="30" name="スライド番号プレースホルダー 29">
            <a:extLst>
              <a:ext uri="{FF2B5EF4-FFF2-40B4-BE49-F238E27FC236}">
                <a16:creationId xmlns:a16="http://schemas.microsoft.com/office/drawing/2014/main" id="{11533A62-D747-7E29-413C-98857DEEB928}"/>
              </a:ext>
            </a:extLst>
          </p:cNvPr>
          <p:cNvSpPr>
            <a:spLocks noGrp="1"/>
          </p:cNvSpPr>
          <p:nvPr>
            <p:ph type="sldNum" sz="quarter" idx="12"/>
          </p:nvPr>
        </p:nvSpPr>
        <p:spPr>
          <a:xfrm>
            <a:off x="7667690" y="6442099"/>
            <a:ext cx="2133600" cy="365125"/>
          </a:xfrm>
        </p:spPr>
        <p:txBody>
          <a:bodyPr/>
          <a:lstStyle/>
          <a:p>
            <a:fld id="{B6F15528-21DE-4FAA-801E-634DDDAF4B2B}" type="slidenum">
              <a:rPr lang="en-US" smtClean="0">
                <a:solidFill>
                  <a:schemeClr val="tx1"/>
                </a:solidFill>
              </a:rPr>
              <a:pPr/>
              <a:t>9</a:t>
            </a:fld>
            <a:endParaRPr lang="en-US"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alpha val="0"/>
          </a:srgbClr>
        </a:solidFill>
        <a:ln w="28575" cap="rnd">
          <a:solidFill>
            <a:srgbClr val="FF914D">
              <a:alpha val="49804"/>
            </a:srgbClr>
          </a:solidFill>
          <a:prstDash val="solid"/>
          <a:round/>
        </a:ln>
      </a:spPr>
      <a:bodyPr/>
      <a:lst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TotalTime>
  <Words>901</Words>
  <Application>Microsoft Office PowerPoint</Application>
  <PresentationFormat>A4 210 x 297 mm</PresentationFormat>
  <Paragraphs>234</Paragraphs>
  <Slides>17</Slides>
  <Notes>17</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17</vt:i4>
      </vt:variant>
    </vt:vector>
  </HeadingPairs>
  <TitlesOfParts>
    <vt:vector size="23" baseType="lpstr">
      <vt:lpstr>Arimo Bold</vt:lpstr>
      <vt:lpstr>Arial</vt:lpstr>
      <vt:lpstr>Calibri</vt:lpstr>
      <vt:lpstr>Arial Bold</vt:lpstr>
      <vt:lpstr>Office Theme</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学生向け説明資料</dc:title>
  <dc:creator>manami.yamauchi</dc:creator>
  <cp:lastModifiedBy>manami.yamauchi</cp:lastModifiedBy>
  <cp:revision>16</cp:revision>
  <dcterms:created xsi:type="dcterms:W3CDTF">2006-08-16T00:00:00Z</dcterms:created>
  <dcterms:modified xsi:type="dcterms:W3CDTF">2024-12-13T02:00:39Z</dcterms:modified>
  <dc:identifier>DAGS9yVTPGw</dc:identifier>
</cp:coreProperties>
</file>